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3.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2" r:id="rId1"/>
    <p:sldMasterId id="2147483664" r:id="rId2"/>
    <p:sldMasterId id="2147483707" r:id="rId3"/>
    <p:sldMasterId id="2147483733" r:id="rId4"/>
  </p:sldMasterIdLst>
  <p:sldIdLst>
    <p:sldId id="308" r:id="rId5"/>
    <p:sldId id="307" r:id="rId6"/>
    <p:sldId id="304" r:id="rId7"/>
    <p:sldId id="303" r:id="rId8"/>
    <p:sldId id="305" r:id="rId9"/>
    <p:sldId id="264" r:id="rId10"/>
    <p:sldId id="267" r:id="rId11"/>
  </p:sldIdLst>
  <p:sldSz cx="43891200" cy="32918400"/>
  <p:notesSz cx="6858000" cy="9144000"/>
  <p:defaultTextStyle>
    <a:defPPr>
      <a:defRPr lang="en-US"/>
    </a:defPPr>
    <a:lvl1pPr marL="0" algn="l" defTabSz="3642803" rtl="0" eaLnBrk="1" latinLnBrk="0" hangingPunct="1">
      <a:defRPr sz="7171" kern="1200">
        <a:solidFill>
          <a:schemeClr val="tx1"/>
        </a:solidFill>
        <a:latin typeface="+mn-lt"/>
        <a:ea typeface="+mn-ea"/>
        <a:cs typeface="+mn-cs"/>
      </a:defRPr>
    </a:lvl1pPr>
    <a:lvl2pPr marL="1821402" algn="l" defTabSz="3642803" rtl="0" eaLnBrk="1" latinLnBrk="0" hangingPunct="1">
      <a:defRPr sz="7171" kern="1200">
        <a:solidFill>
          <a:schemeClr val="tx1"/>
        </a:solidFill>
        <a:latin typeface="+mn-lt"/>
        <a:ea typeface="+mn-ea"/>
        <a:cs typeface="+mn-cs"/>
      </a:defRPr>
    </a:lvl2pPr>
    <a:lvl3pPr marL="3642803" algn="l" defTabSz="3642803" rtl="0" eaLnBrk="1" latinLnBrk="0" hangingPunct="1">
      <a:defRPr sz="7171" kern="1200">
        <a:solidFill>
          <a:schemeClr val="tx1"/>
        </a:solidFill>
        <a:latin typeface="+mn-lt"/>
        <a:ea typeface="+mn-ea"/>
        <a:cs typeface="+mn-cs"/>
      </a:defRPr>
    </a:lvl3pPr>
    <a:lvl4pPr marL="5464204" algn="l" defTabSz="3642803" rtl="0" eaLnBrk="1" latinLnBrk="0" hangingPunct="1">
      <a:defRPr sz="7171" kern="1200">
        <a:solidFill>
          <a:schemeClr val="tx1"/>
        </a:solidFill>
        <a:latin typeface="+mn-lt"/>
        <a:ea typeface="+mn-ea"/>
        <a:cs typeface="+mn-cs"/>
      </a:defRPr>
    </a:lvl4pPr>
    <a:lvl5pPr marL="7285605" algn="l" defTabSz="3642803" rtl="0" eaLnBrk="1" latinLnBrk="0" hangingPunct="1">
      <a:defRPr sz="7171" kern="1200">
        <a:solidFill>
          <a:schemeClr val="tx1"/>
        </a:solidFill>
        <a:latin typeface="+mn-lt"/>
        <a:ea typeface="+mn-ea"/>
        <a:cs typeface="+mn-cs"/>
      </a:defRPr>
    </a:lvl5pPr>
    <a:lvl6pPr marL="9107007" algn="l" defTabSz="3642803" rtl="0" eaLnBrk="1" latinLnBrk="0" hangingPunct="1">
      <a:defRPr sz="7171" kern="1200">
        <a:solidFill>
          <a:schemeClr val="tx1"/>
        </a:solidFill>
        <a:latin typeface="+mn-lt"/>
        <a:ea typeface="+mn-ea"/>
        <a:cs typeface="+mn-cs"/>
      </a:defRPr>
    </a:lvl6pPr>
    <a:lvl7pPr marL="10928409" algn="l" defTabSz="3642803" rtl="0" eaLnBrk="1" latinLnBrk="0" hangingPunct="1">
      <a:defRPr sz="7171" kern="1200">
        <a:solidFill>
          <a:schemeClr val="tx1"/>
        </a:solidFill>
        <a:latin typeface="+mn-lt"/>
        <a:ea typeface="+mn-ea"/>
        <a:cs typeface="+mn-cs"/>
      </a:defRPr>
    </a:lvl7pPr>
    <a:lvl8pPr marL="12749810" algn="l" defTabSz="3642803" rtl="0" eaLnBrk="1" latinLnBrk="0" hangingPunct="1">
      <a:defRPr sz="7171" kern="1200">
        <a:solidFill>
          <a:schemeClr val="tx1"/>
        </a:solidFill>
        <a:latin typeface="+mn-lt"/>
        <a:ea typeface="+mn-ea"/>
        <a:cs typeface="+mn-cs"/>
      </a:defRPr>
    </a:lvl8pPr>
    <a:lvl9pPr marL="14571211" algn="l" defTabSz="3642803" rtl="0" eaLnBrk="1" latinLnBrk="0" hangingPunct="1">
      <a:defRPr sz="7171"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8025"/>
    <a:srgbClr val="BF5700"/>
    <a:srgbClr val="01778B"/>
  </p:clrMru>
  <p:extLst>
    <p:ext uri="{E76CE94A-603C-4142-B9EB-6D1370010A27}">
      <p14:discardImageEditData xmlns:p14="http://schemas.microsoft.com/office/powerpoint/2010/main" val="0"/>
    </p:ext>
    <p:ext uri="{D31A062A-798A-4329-ABDD-BBA856620510}">
      <p14:defaultImageDpi xmlns:p14="http://schemas.microsoft.com/office/powerpoint/2010/main" val="33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695" autoAdjust="0"/>
    <p:restoredTop sz="96236" autoAdjust="0"/>
  </p:normalViewPr>
  <p:slideViewPr>
    <p:cSldViewPr snapToGrid="0" snapToObjects="1" showGuides="1">
      <p:cViewPr>
        <p:scale>
          <a:sx n="33" d="100"/>
          <a:sy n="33" d="100"/>
        </p:scale>
        <p:origin x="-2260" y="-2068"/>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40" d="100"/>
        <a:sy n="14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viewProps" Target="viewProps.xml"/><Relationship Id="rId3" Type="http://schemas.openxmlformats.org/officeDocument/2006/relationships/slideMaster" Target="slideMasters/slideMaster3.xml"/><Relationship Id="rId7" Type="http://schemas.openxmlformats.org/officeDocument/2006/relationships/slide" Target="slides/slide3.xml"/><Relationship Id="rId12" Type="http://schemas.openxmlformats.org/officeDocument/2006/relationships/presProps" Target="presProps.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tableStyles" Target="tableStyles.xml"/><Relationship Id="rId10" Type="http://schemas.openxmlformats.org/officeDocument/2006/relationships/slide" Target="slides/slide6.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8251841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194560"/>
            <a:ext cx="14156054" cy="7680960"/>
          </a:xfrm>
        </p:spPr>
        <p:txBody>
          <a:bodyPr anchor="b"/>
          <a:lstStyle>
            <a:lvl1pPr>
              <a:defRPr sz="15360"/>
            </a:lvl1pPr>
          </a:lstStyle>
          <a:p>
            <a:r>
              <a:rPr lang="en-US"/>
              <a:t>Click to edit Master title style</a:t>
            </a:r>
            <a:endParaRPr lang="en-US" dirty="0"/>
          </a:p>
        </p:txBody>
      </p:sp>
      <p:sp>
        <p:nvSpPr>
          <p:cNvPr id="3" name="Content Placeholder 2"/>
          <p:cNvSpPr>
            <a:spLocks noGrp="1"/>
          </p:cNvSpPr>
          <p:nvPr>
            <p:ph idx="1"/>
          </p:nvPr>
        </p:nvSpPr>
        <p:spPr>
          <a:xfrm>
            <a:off x="18659477" y="4739647"/>
            <a:ext cx="22219920" cy="23393400"/>
          </a:xfrm>
        </p:spPr>
        <p:txBody>
          <a:bodyPr/>
          <a:lstStyle>
            <a:lvl1pPr>
              <a:defRPr sz="15360"/>
            </a:lvl1pPr>
            <a:lvl2pPr>
              <a:defRPr sz="13440"/>
            </a:lvl2pPr>
            <a:lvl3pPr>
              <a:defRPr sz="11520"/>
            </a:lvl3pPr>
            <a:lvl4pPr>
              <a:defRPr sz="9600"/>
            </a:lvl4pPr>
            <a:lvl5pPr>
              <a:defRPr sz="9600"/>
            </a:lvl5pPr>
            <a:lvl6pPr>
              <a:defRPr sz="9600"/>
            </a:lvl6pPr>
            <a:lvl7pPr>
              <a:defRPr sz="9600"/>
            </a:lvl7pPr>
            <a:lvl8pPr>
              <a:defRPr sz="9600"/>
            </a:lvl8pPr>
            <a:lvl9pPr>
              <a:defRPr sz="9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023237" y="9875520"/>
            <a:ext cx="14156054"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9/29/2023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587496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194560"/>
            <a:ext cx="14156054" cy="7680960"/>
          </a:xfrm>
        </p:spPr>
        <p:txBody>
          <a:bodyPr anchor="b"/>
          <a:lstStyle>
            <a:lvl1pPr>
              <a:defRPr sz="15360"/>
            </a:lvl1pPr>
          </a:lstStyle>
          <a:p>
            <a:r>
              <a:rPr lang="en-US"/>
              <a:t>Click to edit Master title style</a:t>
            </a:r>
            <a:endParaRPr lang="en-US" dirty="0"/>
          </a:p>
        </p:txBody>
      </p:sp>
      <p:sp>
        <p:nvSpPr>
          <p:cNvPr id="3" name="Picture Placeholder 2"/>
          <p:cNvSpPr>
            <a:spLocks noGrp="1" noChangeAspect="1"/>
          </p:cNvSpPr>
          <p:nvPr>
            <p:ph type="pic" idx="1"/>
          </p:nvPr>
        </p:nvSpPr>
        <p:spPr>
          <a:xfrm>
            <a:off x="18659477" y="4739647"/>
            <a:ext cx="22219920" cy="23393400"/>
          </a:xfrm>
        </p:spPr>
        <p:txBody>
          <a:bodyPr anchor="t"/>
          <a:lstStyle>
            <a:lvl1pPr marL="0" indent="0">
              <a:buNone/>
              <a:defRPr sz="15360"/>
            </a:lvl1pPr>
            <a:lvl2pPr marL="2194560" indent="0">
              <a:buNone/>
              <a:defRPr sz="13440"/>
            </a:lvl2pPr>
            <a:lvl3pPr marL="4389120" indent="0">
              <a:buNone/>
              <a:defRPr sz="11520"/>
            </a:lvl3pPr>
            <a:lvl4pPr marL="6583680" indent="0">
              <a:buNone/>
              <a:defRPr sz="9600"/>
            </a:lvl4pPr>
            <a:lvl5pPr marL="8778240" indent="0">
              <a:buNone/>
              <a:defRPr sz="9600"/>
            </a:lvl5pPr>
            <a:lvl6pPr marL="10972800" indent="0">
              <a:buNone/>
              <a:defRPr sz="9600"/>
            </a:lvl6pPr>
            <a:lvl7pPr marL="13167360" indent="0">
              <a:buNone/>
              <a:defRPr sz="9600"/>
            </a:lvl7pPr>
            <a:lvl8pPr marL="15361920" indent="0">
              <a:buNone/>
              <a:defRPr sz="9600"/>
            </a:lvl8pPr>
            <a:lvl9pPr marL="17556480" indent="0">
              <a:buNone/>
              <a:defRPr sz="9600"/>
            </a:lvl9pPr>
          </a:lstStyle>
          <a:p>
            <a:r>
              <a:rPr lang="en-US"/>
              <a:t>Click icon to add picture</a:t>
            </a:r>
            <a:endParaRPr lang="en-US" dirty="0"/>
          </a:p>
        </p:txBody>
      </p:sp>
      <p:sp>
        <p:nvSpPr>
          <p:cNvPr id="4" name="Text Placeholder 3"/>
          <p:cNvSpPr>
            <a:spLocks noGrp="1"/>
          </p:cNvSpPr>
          <p:nvPr>
            <p:ph type="body" sz="half" idx="2"/>
          </p:nvPr>
        </p:nvSpPr>
        <p:spPr>
          <a:xfrm>
            <a:off x="3023237" y="9875520"/>
            <a:ext cx="14156054"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9/29/2023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71840188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9/29/2023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426829879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409642" y="1752600"/>
            <a:ext cx="9464040" cy="2789682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017522" y="1752600"/>
            <a:ext cx="27843480" cy="2789682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9/29/2023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4885734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66697695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91840" y="5387342"/>
            <a:ext cx="37307520" cy="11460480"/>
          </a:xfrm>
        </p:spPr>
        <p:txBody>
          <a:bodyPr anchor="b"/>
          <a:lstStyle>
            <a:lvl1pPr algn="ctr">
              <a:defRPr sz="28800"/>
            </a:lvl1pPr>
          </a:lstStyle>
          <a:p>
            <a:r>
              <a:rPr lang="en-US"/>
              <a:t>Click to edit Master title style</a:t>
            </a:r>
            <a:endParaRPr lang="en-US" dirty="0"/>
          </a:p>
        </p:txBody>
      </p:sp>
      <p:sp>
        <p:nvSpPr>
          <p:cNvPr id="3" name="Subtitle 2"/>
          <p:cNvSpPr>
            <a:spLocks noGrp="1"/>
          </p:cNvSpPr>
          <p:nvPr>
            <p:ph type="subTitle" idx="1"/>
          </p:nvPr>
        </p:nvSpPr>
        <p:spPr>
          <a:xfrm>
            <a:off x="5486400" y="17289782"/>
            <a:ext cx="32918400" cy="7947658"/>
          </a:xfrm>
        </p:spPr>
        <p:txBody>
          <a:bodyPr/>
          <a:lstStyle>
            <a:lvl1pPr marL="0" indent="0" algn="ctr">
              <a:buNone/>
              <a:defRPr sz="11520"/>
            </a:lvl1pPr>
            <a:lvl2pPr marL="2194560" indent="0" algn="ctr">
              <a:buNone/>
              <a:defRPr sz="9600"/>
            </a:lvl2pPr>
            <a:lvl3pPr marL="4389120" indent="0" algn="ctr">
              <a:buNone/>
              <a:defRPr sz="8640"/>
            </a:lvl3pPr>
            <a:lvl4pPr marL="6583680" indent="0" algn="ctr">
              <a:buNone/>
              <a:defRPr sz="7680"/>
            </a:lvl4pPr>
            <a:lvl5pPr marL="8778240" indent="0" algn="ctr">
              <a:buNone/>
              <a:defRPr sz="7680"/>
            </a:lvl5pPr>
            <a:lvl6pPr marL="10972800" indent="0" algn="ctr">
              <a:buNone/>
              <a:defRPr sz="7680"/>
            </a:lvl6pPr>
            <a:lvl7pPr marL="13167360" indent="0" algn="ctr">
              <a:buNone/>
              <a:defRPr sz="7680"/>
            </a:lvl7pPr>
            <a:lvl8pPr marL="15361920" indent="0" algn="ctr">
              <a:buNone/>
              <a:defRPr sz="7680"/>
            </a:lvl8pPr>
            <a:lvl9pPr marL="17556480" indent="0" algn="ctr">
              <a:buNone/>
              <a:defRPr sz="768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9/29/2023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42427223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9/29/2023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01616081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994662" y="8206749"/>
            <a:ext cx="37856160" cy="13693138"/>
          </a:xfrm>
        </p:spPr>
        <p:txBody>
          <a:bodyPr anchor="b"/>
          <a:lstStyle>
            <a:lvl1pPr>
              <a:defRPr sz="28800"/>
            </a:lvl1pPr>
          </a:lstStyle>
          <a:p>
            <a:r>
              <a:rPr lang="en-US"/>
              <a:t>Click to edit Master title style</a:t>
            </a:r>
            <a:endParaRPr lang="en-US" dirty="0"/>
          </a:p>
        </p:txBody>
      </p:sp>
      <p:sp>
        <p:nvSpPr>
          <p:cNvPr id="3" name="Text Placeholder 2"/>
          <p:cNvSpPr>
            <a:spLocks noGrp="1"/>
          </p:cNvSpPr>
          <p:nvPr>
            <p:ph type="body" idx="1"/>
          </p:nvPr>
        </p:nvSpPr>
        <p:spPr>
          <a:xfrm>
            <a:off x="2994662" y="22029429"/>
            <a:ext cx="37856160" cy="7200898"/>
          </a:xfrm>
        </p:spPr>
        <p:txBody>
          <a:bodyPr/>
          <a:lstStyle>
            <a:lvl1pPr marL="0" indent="0">
              <a:buNone/>
              <a:defRPr sz="11520">
                <a:solidFill>
                  <a:schemeClr val="tx1"/>
                </a:solidFill>
              </a:defRPr>
            </a:lvl1pPr>
            <a:lvl2pPr marL="2194560" indent="0">
              <a:buNone/>
              <a:defRPr sz="9600">
                <a:solidFill>
                  <a:schemeClr val="tx1">
                    <a:tint val="75000"/>
                  </a:schemeClr>
                </a:solidFill>
              </a:defRPr>
            </a:lvl2pPr>
            <a:lvl3pPr marL="4389120" indent="0">
              <a:buNone/>
              <a:defRPr sz="8640">
                <a:solidFill>
                  <a:schemeClr val="tx1">
                    <a:tint val="75000"/>
                  </a:schemeClr>
                </a:solidFill>
              </a:defRPr>
            </a:lvl3pPr>
            <a:lvl4pPr marL="6583680" indent="0">
              <a:buNone/>
              <a:defRPr sz="7680">
                <a:solidFill>
                  <a:schemeClr val="tx1">
                    <a:tint val="75000"/>
                  </a:schemeClr>
                </a:solidFill>
              </a:defRPr>
            </a:lvl4pPr>
            <a:lvl5pPr marL="8778240" indent="0">
              <a:buNone/>
              <a:defRPr sz="7680">
                <a:solidFill>
                  <a:schemeClr val="tx1">
                    <a:tint val="75000"/>
                  </a:schemeClr>
                </a:solidFill>
              </a:defRPr>
            </a:lvl5pPr>
            <a:lvl6pPr marL="10972800" indent="0">
              <a:buNone/>
              <a:defRPr sz="7680">
                <a:solidFill>
                  <a:schemeClr val="tx1">
                    <a:tint val="75000"/>
                  </a:schemeClr>
                </a:solidFill>
              </a:defRPr>
            </a:lvl6pPr>
            <a:lvl7pPr marL="13167360" indent="0">
              <a:buNone/>
              <a:defRPr sz="7680">
                <a:solidFill>
                  <a:schemeClr val="tx1">
                    <a:tint val="75000"/>
                  </a:schemeClr>
                </a:solidFill>
              </a:defRPr>
            </a:lvl7pPr>
            <a:lvl8pPr marL="15361920" indent="0">
              <a:buNone/>
              <a:defRPr sz="7680">
                <a:solidFill>
                  <a:schemeClr val="tx1">
                    <a:tint val="75000"/>
                  </a:schemeClr>
                </a:solidFill>
              </a:defRPr>
            </a:lvl8pPr>
            <a:lvl9pPr marL="17556480" indent="0">
              <a:buNone/>
              <a:defRPr sz="7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smtClean="0"/>
              <a:t>9/29/2023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00166568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017520" y="8763000"/>
            <a:ext cx="18653760" cy="208864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22219920" y="8763000"/>
            <a:ext cx="18653760" cy="208864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smtClean="0"/>
              <a:t>9/29/2023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40625890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023237" y="1752607"/>
            <a:ext cx="37856160" cy="6362702"/>
          </a:xfrm>
        </p:spPr>
        <p:txBody>
          <a:bodyPr/>
          <a:lstStyle/>
          <a:p>
            <a:r>
              <a:rPr lang="en-US"/>
              <a:t>Click to edit Master title style</a:t>
            </a:r>
            <a:endParaRPr lang="en-US" dirty="0"/>
          </a:p>
        </p:txBody>
      </p:sp>
      <p:sp>
        <p:nvSpPr>
          <p:cNvPr id="3" name="Text Placeholder 2"/>
          <p:cNvSpPr>
            <a:spLocks noGrp="1"/>
          </p:cNvSpPr>
          <p:nvPr>
            <p:ph type="body" idx="1"/>
          </p:nvPr>
        </p:nvSpPr>
        <p:spPr>
          <a:xfrm>
            <a:off x="3023242" y="8069582"/>
            <a:ext cx="18568032"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Click to edit Master text styles</a:t>
            </a:r>
          </a:p>
        </p:txBody>
      </p:sp>
      <p:sp>
        <p:nvSpPr>
          <p:cNvPr id="4" name="Content Placeholder 3"/>
          <p:cNvSpPr>
            <a:spLocks noGrp="1"/>
          </p:cNvSpPr>
          <p:nvPr>
            <p:ph sz="half" idx="2"/>
          </p:nvPr>
        </p:nvSpPr>
        <p:spPr>
          <a:xfrm>
            <a:off x="3023242" y="12024360"/>
            <a:ext cx="18568032" cy="176860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22219922" y="8069582"/>
            <a:ext cx="18659477"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Click to edit Master text styles</a:t>
            </a:r>
          </a:p>
        </p:txBody>
      </p:sp>
      <p:sp>
        <p:nvSpPr>
          <p:cNvPr id="6" name="Content Placeholder 5"/>
          <p:cNvSpPr>
            <a:spLocks noGrp="1"/>
          </p:cNvSpPr>
          <p:nvPr>
            <p:ph sz="quarter" idx="4"/>
          </p:nvPr>
        </p:nvSpPr>
        <p:spPr>
          <a:xfrm>
            <a:off x="22219922" y="12024360"/>
            <a:ext cx="18659477" cy="176860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smtClean="0"/>
              <a:t>9/29/2023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6839489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7 COLUMN - 1">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077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smtClean="0"/>
              <a:t>9/29/2023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409144441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smtClean="0"/>
              <a:t>9/29/2023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99230729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194560"/>
            <a:ext cx="14156054" cy="7680960"/>
          </a:xfrm>
        </p:spPr>
        <p:txBody>
          <a:bodyPr anchor="b"/>
          <a:lstStyle>
            <a:lvl1pPr>
              <a:defRPr sz="15360"/>
            </a:lvl1pPr>
          </a:lstStyle>
          <a:p>
            <a:r>
              <a:rPr lang="en-US"/>
              <a:t>Click to edit Master title style</a:t>
            </a:r>
            <a:endParaRPr lang="en-US" dirty="0"/>
          </a:p>
        </p:txBody>
      </p:sp>
      <p:sp>
        <p:nvSpPr>
          <p:cNvPr id="3" name="Content Placeholder 2"/>
          <p:cNvSpPr>
            <a:spLocks noGrp="1"/>
          </p:cNvSpPr>
          <p:nvPr>
            <p:ph idx="1"/>
          </p:nvPr>
        </p:nvSpPr>
        <p:spPr>
          <a:xfrm>
            <a:off x="18659477" y="4739647"/>
            <a:ext cx="22219920" cy="23393400"/>
          </a:xfrm>
        </p:spPr>
        <p:txBody>
          <a:bodyPr/>
          <a:lstStyle>
            <a:lvl1pPr>
              <a:defRPr sz="15360"/>
            </a:lvl1pPr>
            <a:lvl2pPr>
              <a:defRPr sz="13440"/>
            </a:lvl2pPr>
            <a:lvl3pPr>
              <a:defRPr sz="11520"/>
            </a:lvl3pPr>
            <a:lvl4pPr>
              <a:defRPr sz="9600"/>
            </a:lvl4pPr>
            <a:lvl5pPr>
              <a:defRPr sz="9600"/>
            </a:lvl5pPr>
            <a:lvl6pPr>
              <a:defRPr sz="9600"/>
            </a:lvl6pPr>
            <a:lvl7pPr>
              <a:defRPr sz="9600"/>
            </a:lvl7pPr>
            <a:lvl8pPr>
              <a:defRPr sz="9600"/>
            </a:lvl8pPr>
            <a:lvl9pPr>
              <a:defRPr sz="9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023237" y="9875520"/>
            <a:ext cx="14156054"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9/29/2023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68473498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194560"/>
            <a:ext cx="14156054" cy="7680960"/>
          </a:xfrm>
        </p:spPr>
        <p:txBody>
          <a:bodyPr anchor="b"/>
          <a:lstStyle>
            <a:lvl1pPr>
              <a:defRPr sz="15360"/>
            </a:lvl1pPr>
          </a:lstStyle>
          <a:p>
            <a:r>
              <a:rPr lang="en-US"/>
              <a:t>Click to edit Master title style</a:t>
            </a:r>
            <a:endParaRPr lang="en-US" dirty="0"/>
          </a:p>
        </p:txBody>
      </p:sp>
      <p:sp>
        <p:nvSpPr>
          <p:cNvPr id="3" name="Picture Placeholder 2"/>
          <p:cNvSpPr>
            <a:spLocks noGrp="1" noChangeAspect="1"/>
          </p:cNvSpPr>
          <p:nvPr>
            <p:ph type="pic" idx="1"/>
          </p:nvPr>
        </p:nvSpPr>
        <p:spPr>
          <a:xfrm>
            <a:off x="18659477" y="4739647"/>
            <a:ext cx="22219920" cy="23393400"/>
          </a:xfrm>
        </p:spPr>
        <p:txBody>
          <a:bodyPr anchor="t"/>
          <a:lstStyle>
            <a:lvl1pPr marL="0" indent="0">
              <a:buNone/>
              <a:defRPr sz="15360"/>
            </a:lvl1pPr>
            <a:lvl2pPr marL="2194560" indent="0">
              <a:buNone/>
              <a:defRPr sz="13440"/>
            </a:lvl2pPr>
            <a:lvl3pPr marL="4389120" indent="0">
              <a:buNone/>
              <a:defRPr sz="11520"/>
            </a:lvl3pPr>
            <a:lvl4pPr marL="6583680" indent="0">
              <a:buNone/>
              <a:defRPr sz="9600"/>
            </a:lvl4pPr>
            <a:lvl5pPr marL="8778240" indent="0">
              <a:buNone/>
              <a:defRPr sz="9600"/>
            </a:lvl5pPr>
            <a:lvl6pPr marL="10972800" indent="0">
              <a:buNone/>
              <a:defRPr sz="9600"/>
            </a:lvl6pPr>
            <a:lvl7pPr marL="13167360" indent="0">
              <a:buNone/>
              <a:defRPr sz="9600"/>
            </a:lvl7pPr>
            <a:lvl8pPr marL="15361920" indent="0">
              <a:buNone/>
              <a:defRPr sz="9600"/>
            </a:lvl8pPr>
            <a:lvl9pPr marL="17556480" indent="0">
              <a:buNone/>
              <a:defRPr sz="9600"/>
            </a:lvl9pPr>
          </a:lstStyle>
          <a:p>
            <a:r>
              <a:rPr lang="en-US"/>
              <a:t>Click icon to add picture</a:t>
            </a:r>
            <a:endParaRPr lang="en-US" dirty="0"/>
          </a:p>
        </p:txBody>
      </p:sp>
      <p:sp>
        <p:nvSpPr>
          <p:cNvPr id="4" name="Text Placeholder 3"/>
          <p:cNvSpPr>
            <a:spLocks noGrp="1"/>
          </p:cNvSpPr>
          <p:nvPr>
            <p:ph type="body" sz="half" idx="2"/>
          </p:nvPr>
        </p:nvSpPr>
        <p:spPr>
          <a:xfrm>
            <a:off x="3023237" y="9875520"/>
            <a:ext cx="14156054"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9/29/2023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36501162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9/29/2023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76335278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409642" y="1752600"/>
            <a:ext cx="9464040" cy="2789682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017522" y="1752600"/>
            <a:ext cx="27843480" cy="2789682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9/29/2023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15114229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7 COLUMN - 1">
    <p:spTree>
      <p:nvGrpSpPr>
        <p:cNvPr id="1" name=""/>
        <p:cNvGrpSpPr/>
        <p:nvPr/>
      </p:nvGrpSpPr>
      <p:grpSpPr>
        <a:xfrm>
          <a:off x="0" y="0"/>
          <a:ext cx="0" cy="0"/>
          <a:chOff x="0" y="0"/>
          <a:chExt cx="0" cy="0"/>
        </a:xfrm>
      </p:grpSpPr>
    </p:spTree>
    <p:extLst>
      <p:ext uri="{BB962C8B-B14F-4D97-AF65-F5344CB8AC3E}">
        <p14:creationId xmlns:p14="http://schemas.microsoft.com/office/powerpoint/2010/main" val="174277280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66827523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1947451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91840" y="5387342"/>
            <a:ext cx="37307520" cy="11460480"/>
          </a:xfrm>
        </p:spPr>
        <p:txBody>
          <a:bodyPr anchor="b"/>
          <a:lstStyle>
            <a:lvl1pPr algn="ctr">
              <a:defRPr sz="28800"/>
            </a:lvl1pPr>
          </a:lstStyle>
          <a:p>
            <a:r>
              <a:rPr lang="en-US"/>
              <a:t>Click to edit Master title style</a:t>
            </a:r>
            <a:endParaRPr lang="en-US" dirty="0"/>
          </a:p>
        </p:txBody>
      </p:sp>
      <p:sp>
        <p:nvSpPr>
          <p:cNvPr id="3" name="Subtitle 2"/>
          <p:cNvSpPr>
            <a:spLocks noGrp="1"/>
          </p:cNvSpPr>
          <p:nvPr>
            <p:ph type="subTitle" idx="1"/>
          </p:nvPr>
        </p:nvSpPr>
        <p:spPr>
          <a:xfrm>
            <a:off x="5486400" y="17289782"/>
            <a:ext cx="32918400" cy="7947658"/>
          </a:xfrm>
        </p:spPr>
        <p:txBody>
          <a:bodyPr/>
          <a:lstStyle>
            <a:lvl1pPr marL="0" indent="0" algn="ctr">
              <a:buNone/>
              <a:defRPr sz="11520"/>
            </a:lvl1pPr>
            <a:lvl2pPr marL="2194560" indent="0" algn="ctr">
              <a:buNone/>
              <a:defRPr sz="9600"/>
            </a:lvl2pPr>
            <a:lvl3pPr marL="4389120" indent="0" algn="ctr">
              <a:buNone/>
              <a:defRPr sz="8640"/>
            </a:lvl3pPr>
            <a:lvl4pPr marL="6583680" indent="0" algn="ctr">
              <a:buNone/>
              <a:defRPr sz="7680"/>
            </a:lvl4pPr>
            <a:lvl5pPr marL="8778240" indent="0" algn="ctr">
              <a:buNone/>
              <a:defRPr sz="7680"/>
            </a:lvl5pPr>
            <a:lvl6pPr marL="10972800" indent="0" algn="ctr">
              <a:buNone/>
              <a:defRPr sz="7680"/>
            </a:lvl6pPr>
            <a:lvl7pPr marL="13167360" indent="0" algn="ctr">
              <a:buNone/>
              <a:defRPr sz="7680"/>
            </a:lvl7pPr>
            <a:lvl8pPr marL="15361920" indent="0" algn="ctr">
              <a:buNone/>
              <a:defRPr sz="7680"/>
            </a:lvl8pPr>
            <a:lvl9pPr marL="17556480" indent="0" algn="ctr">
              <a:buNone/>
              <a:defRPr sz="768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9/29/2023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488147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9/29/2023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1427397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994662" y="8206749"/>
            <a:ext cx="37856160" cy="13693138"/>
          </a:xfrm>
        </p:spPr>
        <p:txBody>
          <a:bodyPr anchor="b"/>
          <a:lstStyle>
            <a:lvl1pPr>
              <a:defRPr sz="28800"/>
            </a:lvl1pPr>
          </a:lstStyle>
          <a:p>
            <a:r>
              <a:rPr lang="en-US"/>
              <a:t>Click to edit Master title style</a:t>
            </a:r>
            <a:endParaRPr lang="en-US" dirty="0"/>
          </a:p>
        </p:txBody>
      </p:sp>
      <p:sp>
        <p:nvSpPr>
          <p:cNvPr id="3" name="Text Placeholder 2"/>
          <p:cNvSpPr>
            <a:spLocks noGrp="1"/>
          </p:cNvSpPr>
          <p:nvPr>
            <p:ph type="body" idx="1"/>
          </p:nvPr>
        </p:nvSpPr>
        <p:spPr>
          <a:xfrm>
            <a:off x="2994662" y="22029429"/>
            <a:ext cx="37856160" cy="7200898"/>
          </a:xfrm>
        </p:spPr>
        <p:txBody>
          <a:bodyPr/>
          <a:lstStyle>
            <a:lvl1pPr marL="0" indent="0">
              <a:buNone/>
              <a:defRPr sz="11520">
                <a:solidFill>
                  <a:schemeClr val="tx1"/>
                </a:solidFill>
              </a:defRPr>
            </a:lvl1pPr>
            <a:lvl2pPr marL="2194560" indent="0">
              <a:buNone/>
              <a:defRPr sz="9600">
                <a:solidFill>
                  <a:schemeClr val="tx1">
                    <a:tint val="75000"/>
                  </a:schemeClr>
                </a:solidFill>
              </a:defRPr>
            </a:lvl2pPr>
            <a:lvl3pPr marL="4389120" indent="0">
              <a:buNone/>
              <a:defRPr sz="8640">
                <a:solidFill>
                  <a:schemeClr val="tx1">
                    <a:tint val="75000"/>
                  </a:schemeClr>
                </a:solidFill>
              </a:defRPr>
            </a:lvl3pPr>
            <a:lvl4pPr marL="6583680" indent="0">
              <a:buNone/>
              <a:defRPr sz="7680">
                <a:solidFill>
                  <a:schemeClr val="tx1">
                    <a:tint val="75000"/>
                  </a:schemeClr>
                </a:solidFill>
              </a:defRPr>
            </a:lvl4pPr>
            <a:lvl5pPr marL="8778240" indent="0">
              <a:buNone/>
              <a:defRPr sz="7680">
                <a:solidFill>
                  <a:schemeClr val="tx1">
                    <a:tint val="75000"/>
                  </a:schemeClr>
                </a:solidFill>
              </a:defRPr>
            </a:lvl5pPr>
            <a:lvl6pPr marL="10972800" indent="0">
              <a:buNone/>
              <a:defRPr sz="7680">
                <a:solidFill>
                  <a:schemeClr val="tx1">
                    <a:tint val="75000"/>
                  </a:schemeClr>
                </a:solidFill>
              </a:defRPr>
            </a:lvl6pPr>
            <a:lvl7pPr marL="13167360" indent="0">
              <a:buNone/>
              <a:defRPr sz="7680">
                <a:solidFill>
                  <a:schemeClr val="tx1">
                    <a:tint val="75000"/>
                  </a:schemeClr>
                </a:solidFill>
              </a:defRPr>
            </a:lvl7pPr>
            <a:lvl8pPr marL="15361920" indent="0">
              <a:buNone/>
              <a:defRPr sz="7680">
                <a:solidFill>
                  <a:schemeClr val="tx1">
                    <a:tint val="75000"/>
                  </a:schemeClr>
                </a:solidFill>
              </a:defRPr>
            </a:lvl8pPr>
            <a:lvl9pPr marL="17556480" indent="0">
              <a:buNone/>
              <a:defRPr sz="7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smtClean="0"/>
              <a:t>9/29/2023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4178740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017520" y="8763000"/>
            <a:ext cx="18653760" cy="208864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22219920" y="8763000"/>
            <a:ext cx="18653760" cy="208864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smtClean="0"/>
              <a:t>9/29/2023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6431788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023237" y="1752607"/>
            <a:ext cx="37856160" cy="6362702"/>
          </a:xfrm>
        </p:spPr>
        <p:txBody>
          <a:bodyPr/>
          <a:lstStyle/>
          <a:p>
            <a:r>
              <a:rPr lang="en-US"/>
              <a:t>Click to edit Master title style</a:t>
            </a:r>
            <a:endParaRPr lang="en-US" dirty="0"/>
          </a:p>
        </p:txBody>
      </p:sp>
      <p:sp>
        <p:nvSpPr>
          <p:cNvPr id="3" name="Text Placeholder 2"/>
          <p:cNvSpPr>
            <a:spLocks noGrp="1"/>
          </p:cNvSpPr>
          <p:nvPr>
            <p:ph type="body" idx="1"/>
          </p:nvPr>
        </p:nvSpPr>
        <p:spPr>
          <a:xfrm>
            <a:off x="3023242" y="8069582"/>
            <a:ext cx="18568032"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Click to edit Master text styles</a:t>
            </a:r>
          </a:p>
        </p:txBody>
      </p:sp>
      <p:sp>
        <p:nvSpPr>
          <p:cNvPr id="4" name="Content Placeholder 3"/>
          <p:cNvSpPr>
            <a:spLocks noGrp="1"/>
          </p:cNvSpPr>
          <p:nvPr>
            <p:ph sz="half" idx="2"/>
          </p:nvPr>
        </p:nvSpPr>
        <p:spPr>
          <a:xfrm>
            <a:off x="3023242" y="12024360"/>
            <a:ext cx="18568032" cy="176860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22219922" y="8069582"/>
            <a:ext cx="18659477"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Click to edit Master text styles</a:t>
            </a:r>
          </a:p>
        </p:txBody>
      </p:sp>
      <p:sp>
        <p:nvSpPr>
          <p:cNvPr id="6" name="Content Placeholder 5"/>
          <p:cNvSpPr>
            <a:spLocks noGrp="1"/>
          </p:cNvSpPr>
          <p:nvPr>
            <p:ph sz="quarter" idx="4"/>
          </p:nvPr>
        </p:nvSpPr>
        <p:spPr>
          <a:xfrm>
            <a:off x="22219922" y="12024360"/>
            <a:ext cx="18659477" cy="176860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smtClean="0"/>
              <a:t>9/29/2023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1139753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smtClean="0"/>
              <a:t>9/29/2023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8033430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smtClean="0"/>
              <a:t>9/29/2023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585791017"/>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theme" Target="../theme/theme3.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slideLayout" Target="../slideLayouts/slideLayout14.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theme" Target="../theme/theme4.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06783060"/>
      </p:ext>
    </p:extLst>
  </p:cSld>
  <p:clrMap bg1="lt1" tx1="dk1" bg2="lt2" tx2="dk2" accent1="accent1" accent2="accent2" accent3="accent3" accent4="accent4" accent5="accent5" accent6="accent6" hlink="hlink" folHlink="folHlink"/>
  <p:sldLayoutIdLst>
    <p:sldLayoutId id="2147483663" r:id="rId1"/>
  </p:sldLayoutIdLst>
  <p:txStyles>
    <p:titleStyle>
      <a:lvl1pPr algn="l" defTabSz="761970" rtl="0" eaLnBrk="1" latinLnBrk="0" hangingPunct="1">
        <a:lnSpc>
          <a:spcPct val="90000"/>
        </a:lnSpc>
        <a:spcBef>
          <a:spcPct val="0"/>
        </a:spcBef>
        <a:buNone/>
        <a:defRPr sz="3667" kern="1200">
          <a:solidFill>
            <a:schemeClr val="tx1"/>
          </a:solidFill>
          <a:latin typeface="+mj-lt"/>
          <a:ea typeface="+mj-ea"/>
          <a:cs typeface="+mj-cs"/>
        </a:defRPr>
      </a:lvl1pPr>
    </p:titleStyle>
    <p:bodyStyle>
      <a:lvl1pPr marL="190492" indent="-190492" algn="l" defTabSz="761970" rtl="0" eaLnBrk="1" latinLnBrk="0" hangingPunct="1">
        <a:lnSpc>
          <a:spcPct val="90000"/>
        </a:lnSpc>
        <a:spcBef>
          <a:spcPts val="833"/>
        </a:spcBef>
        <a:buFont typeface="Arial" panose="020B0604020202020204" pitchFamily="34" charset="0"/>
        <a:buChar char="•"/>
        <a:defRPr sz="2333" kern="1200">
          <a:solidFill>
            <a:schemeClr val="tx1"/>
          </a:solidFill>
          <a:latin typeface="+mn-lt"/>
          <a:ea typeface="+mn-ea"/>
          <a:cs typeface="+mn-cs"/>
        </a:defRPr>
      </a:lvl1pPr>
      <a:lvl2pPr marL="571477" indent="-190492" algn="l" defTabSz="761970" rtl="0" eaLnBrk="1" latinLnBrk="0" hangingPunct="1">
        <a:lnSpc>
          <a:spcPct val="90000"/>
        </a:lnSpc>
        <a:spcBef>
          <a:spcPts val="417"/>
        </a:spcBef>
        <a:buFont typeface="Arial" panose="020B0604020202020204" pitchFamily="34" charset="0"/>
        <a:buChar char="•"/>
        <a:defRPr sz="2000" kern="1200">
          <a:solidFill>
            <a:schemeClr val="tx1"/>
          </a:solidFill>
          <a:latin typeface="+mn-lt"/>
          <a:ea typeface="+mn-ea"/>
          <a:cs typeface="+mn-cs"/>
        </a:defRPr>
      </a:lvl2pPr>
      <a:lvl3pPr marL="952462" indent="-190492" algn="l" defTabSz="761970" rtl="0" eaLnBrk="1" latinLnBrk="0" hangingPunct="1">
        <a:lnSpc>
          <a:spcPct val="90000"/>
        </a:lnSpc>
        <a:spcBef>
          <a:spcPts val="417"/>
        </a:spcBef>
        <a:buFont typeface="Arial" panose="020B0604020202020204" pitchFamily="34" charset="0"/>
        <a:buChar char="•"/>
        <a:defRPr sz="1667" kern="1200">
          <a:solidFill>
            <a:schemeClr val="tx1"/>
          </a:solidFill>
          <a:latin typeface="+mn-lt"/>
          <a:ea typeface="+mn-ea"/>
          <a:cs typeface="+mn-cs"/>
        </a:defRPr>
      </a:lvl3pPr>
      <a:lvl4pPr marL="1333447"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4pPr>
      <a:lvl5pPr marL="1714431"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5pPr>
      <a:lvl6pPr marL="2095416"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6pPr>
      <a:lvl7pPr marL="2476401"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7pPr>
      <a:lvl8pPr marL="2857386"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8pPr>
      <a:lvl9pPr marL="3238370"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9pPr>
    </p:bodyStyle>
    <p:otherStyle>
      <a:defPPr>
        <a:defRPr lang="en-US"/>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741" userDrawn="1">
          <p15:clr>
            <a:srgbClr val="F26B43"/>
          </p15:clr>
        </p15:guide>
        <p15:guide id="2" pos="741" userDrawn="1">
          <p15:clr>
            <a:srgbClr val="F26B43"/>
          </p15:clr>
        </p15:guide>
        <p15:guide id="3" pos="1111" userDrawn="1">
          <p15:clr>
            <a:srgbClr val="F26B43"/>
          </p15:clr>
        </p15:guide>
        <p15:guide id="4" pos="6439" userDrawn="1">
          <p15:clr>
            <a:srgbClr val="F26B43"/>
          </p15:clr>
        </p15:guide>
        <p15:guide id="5" pos="7426" userDrawn="1">
          <p15:clr>
            <a:srgbClr val="F26B43"/>
          </p15:clr>
        </p15:guide>
        <p15:guide id="6" pos="7797" userDrawn="1">
          <p15:clr>
            <a:srgbClr val="F26B43"/>
          </p15:clr>
        </p15:guide>
        <p15:guide id="7" pos="13125" userDrawn="1">
          <p15:clr>
            <a:srgbClr val="F26B43"/>
          </p15:clr>
        </p15:guide>
        <p15:guide id="8" pos="6809" userDrawn="1">
          <p15:clr>
            <a:srgbClr val="F26B43"/>
          </p15:clr>
        </p15:guide>
        <p15:guide id="9" pos="13515" userDrawn="1">
          <p15:clr>
            <a:srgbClr val="F26B43"/>
          </p15:clr>
        </p15:guide>
        <p15:guide id="10" pos="14133" userDrawn="1">
          <p15:clr>
            <a:srgbClr val="F26B43"/>
          </p15:clr>
        </p15:guide>
        <p15:guide id="11" pos="14503" userDrawn="1">
          <p15:clr>
            <a:srgbClr val="F26B43"/>
          </p15:clr>
        </p15:guide>
        <p15:guide id="12" pos="19831" userDrawn="1">
          <p15:clr>
            <a:srgbClr val="F26B43"/>
          </p15:clr>
        </p15:guide>
        <p15:guide id="13" pos="20201" userDrawn="1">
          <p15:clr>
            <a:srgbClr val="F26B43"/>
          </p15:clr>
        </p15:guide>
        <p15:guide id="14" pos="20818" userDrawn="1">
          <p15:clr>
            <a:srgbClr val="F26B43"/>
          </p15:clr>
        </p15:guide>
        <p15:guide id="15" pos="21189" userDrawn="1">
          <p15:clr>
            <a:srgbClr val="F26B43"/>
          </p15:clr>
        </p15:guide>
        <p15:guide id="16" pos="26537" userDrawn="1">
          <p15:clr>
            <a:srgbClr val="F26B43"/>
          </p15:clr>
        </p15:guide>
        <p15:guide id="17" pos="26907" userDrawn="1">
          <p15:clr>
            <a:srgbClr val="F26B43"/>
          </p15:clr>
        </p15:guide>
        <p15:guide id="18" orient="horz" pos="987" userDrawn="1">
          <p15:clr>
            <a:srgbClr val="F26B43"/>
          </p15:clr>
        </p15:guide>
        <p15:guide id="19" orient="horz" pos="3703" userDrawn="1">
          <p15:clr>
            <a:srgbClr val="F26B43"/>
          </p15:clr>
        </p15:guide>
        <p15:guide id="20" orient="horz" pos="3456" userDrawn="1">
          <p15:clr>
            <a:srgbClr val="F26B43"/>
          </p15:clr>
        </p15:guide>
        <p15:guide id="21" orient="horz" pos="4443" userDrawn="1">
          <p15:clr>
            <a:srgbClr val="F26B43"/>
          </p15:clr>
        </p15:guide>
        <p15:guide id="22" orient="horz" pos="4690" userDrawn="1">
          <p15:clr>
            <a:srgbClr val="F26B43"/>
          </p15:clr>
        </p15:guide>
        <p15:guide id="23" orient="horz" pos="19995" userDrawn="1">
          <p15:clr>
            <a:srgbClr val="F26B43"/>
          </p15:clr>
        </p15:guide>
        <p15:guide id="24" orient="horz" pos="19749"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32670426"/>
      </p:ext>
    </p:extLst>
  </p:cSld>
  <p:clrMap bg1="lt1" tx1="dk1" bg2="lt2" tx2="dk2" accent1="accent1" accent2="accent2" accent3="accent3" accent4="accent4" accent5="accent5" accent6="accent6" hlink="hlink" folHlink="folHlink"/>
  <p:sldLayoutIdLst>
    <p:sldLayoutId id="2147483665" r:id="rId1"/>
  </p:sldLayoutIdLst>
  <p:txStyles>
    <p:titleStyle>
      <a:lvl1pPr algn="l" defTabSz="761970" rtl="0" eaLnBrk="1" latinLnBrk="0" hangingPunct="1">
        <a:lnSpc>
          <a:spcPct val="90000"/>
        </a:lnSpc>
        <a:spcBef>
          <a:spcPct val="0"/>
        </a:spcBef>
        <a:buNone/>
        <a:defRPr sz="3667" kern="1200">
          <a:solidFill>
            <a:schemeClr val="tx1"/>
          </a:solidFill>
          <a:latin typeface="+mj-lt"/>
          <a:ea typeface="+mj-ea"/>
          <a:cs typeface="+mj-cs"/>
        </a:defRPr>
      </a:lvl1pPr>
    </p:titleStyle>
    <p:bodyStyle>
      <a:lvl1pPr marL="190492" indent="-190492" algn="l" defTabSz="761970" rtl="0" eaLnBrk="1" latinLnBrk="0" hangingPunct="1">
        <a:lnSpc>
          <a:spcPct val="90000"/>
        </a:lnSpc>
        <a:spcBef>
          <a:spcPts val="833"/>
        </a:spcBef>
        <a:buFont typeface="Arial" panose="020B0604020202020204" pitchFamily="34" charset="0"/>
        <a:buChar char="•"/>
        <a:defRPr sz="2333" kern="1200">
          <a:solidFill>
            <a:schemeClr val="tx1"/>
          </a:solidFill>
          <a:latin typeface="+mn-lt"/>
          <a:ea typeface="+mn-ea"/>
          <a:cs typeface="+mn-cs"/>
        </a:defRPr>
      </a:lvl1pPr>
      <a:lvl2pPr marL="571477" indent="-190492" algn="l" defTabSz="761970" rtl="0" eaLnBrk="1" latinLnBrk="0" hangingPunct="1">
        <a:lnSpc>
          <a:spcPct val="90000"/>
        </a:lnSpc>
        <a:spcBef>
          <a:spcPts val="417"/>
        </a:spcBef>
        <a:buFont typeface="Arial" panose="020B0604020202020204" pitchFamily="34" charset="0"/>
        <a:buChar char="•"/>
        <a:defRPr sz="2000" kern="1200">
          <a:solidFill>
            <a:schemeClr val="tx1"/>
          </a:solidFill>
          <a:latin typeface="+mn-lt"/>
          <a:ea typeface="+mn-ea"/>
          <a:cs typeface="+mn-cs"/>
        </a:defRPr>
      </a:lvl2pPr>
      <a:lvl3pPr marL="952462" indent="-190492" algn="l" defTabSz="761970" rtl="0" eaLnBrk="1" latinLnBrk="0" hangingPunct="1">
        <a:lnSpc>
          <a:spcPct val="90000"/>
        </a:lnSpc>
        <a:spcBef>
          <a:spcPts val="417"/>
        </a:spcBef>
        <a:buFont typeface="Arial" panose="020B0604020202020204" pitchFamily="34" charset="0"/>
        <a:buChar char="•"/>
        <a:defRPr sz="1667" kern="1200">
          <a:solidFill>
            <a:schemeClr val="tx1"/>
          </a:solidFill>
          <a:latin typeface="+mn-lt"/>
          <a:ea typeface="+mn-ea"/>
          <a:cs typeface="+mn-cs"/>
        </a:defRPr>
      </a:lvl3pPr>
      <a:lvl4pPr marL="1333447"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4pPr>
      <a:lvl5pPr marL="1714431"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5pPr>
      <a:lvl6pPr marL="2095416"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6pPr>
      <a:lvl7pPr marL="2476401"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7pPr>
      <a:lvl8pPr marL="2857386"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8pPr>
      <a:lvl9pPr marL="3238370"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9pPr>
    </p:bodyStyle>
    <p:otherStyle>
      <a:defPPr>
        <a:defRPr lang="en-US"/>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741" userDrawn="1">
          <p15:clr>
            <a:srgbClr val="F26B43"/>
          </p15:clr>
        </p15:guide>
        <p15:guide id="2" pos="741" userDrawn="1">
          <p15:clr>
            <a:srgbClr val="F26B43"/>
          </p15:clr>
        </p15:guide>
        <p15:guide id="3" pos="1111" userDrawn="1">
          <p15:clr>
            <a:srgbClr val="F26B43"/>
          </p15:clr>
        </p15:guide>
        <p15:guide id="4" pos="7406" userDrawn="1">
          <p15:clr>
            <a:srgbClr val="F26B43"/>
          </p15:clr>
        </p15:guide>
        <p15:guide id="5" pos="7776" userDrawn="1">
          <p15:clr>
            <a:srgbClr val="F26B43"/>
          </p15:clr>
        </p15:guide>
        <p15:guide id="6" pos="8393" userDrawn="1">
          <p15:clr>
            <a:srgbClr val="F26B43"/>
          </p15:clr>
        </p15:guide>
        <p15:guide id="7" pos="8763" userDrawn="1">
          <p15:clr>
            <a:srgbClr val="F26B43"/>
          </p15:clr>
        </p15:guide>
        <p15:guide id="8" pos="18885" userDrawn="1">
          <p15:clr>
            <a:srgbClr val="F26B43"/>
          </p15:clr>
        </p15:guide>
        <p15:guide id="9" pos="19234" userDrawn="1">
          <p15:clr>
            <a:srgbClr val="F26B43"/>
          </p15:clr>
        </p15:guide>
        <p15:guide id="10" pos="19872" userDrawn="1">
          <p15:clr>
            <a:srgbClr val="F26B43"/>
          </p15:clr>
        </p15:guide>
        <p15:guide id="11" pos="20242" userDrawn="1">
          <p15:clr>
            <a:srgbClr val="F26B43"/>
          </p15:clr>
        </p15:guide>
        <p15:guide id="12" pos="26537" userDrawn="1">
          <p15:clr>
            <a:srgbClr val="F26B43"/>
          </p15:clr>
        </p15:guide>
        <p15:guide id="13" pos="26907" userDrawn="1">
          <p15:clr>
            <a:srgbClr val="F26B43"/>
          </p15:clr>
        </p15:guide>
        <p15:guide id="14" orient="horz" pos="987" userDrawn="1">
          <p15:clr>
            <a:srgbClr val="F26B43"/>
          </p15:clr>
        </p15:guide>
        <p15:guide id="15" orient="horz" pos="3456" userDrawn="1">
          <p15:clr>
            <a:srgbClr val="F26B43"/>
          </p15:clr>
        </p15:guide>
        <p15:guide id="16" orient="horz" pos="3703" userDrawn="1">
          <p15:clr>
            <a:srgbClr val="F26B43"/>
          </p15:clr>
        </p15:guide>
        <p15:guide id="17" orient="horz" pos="4443" userDrawn="1">
          <p15:clr>
            <a:srgbClr val="F26B43"/>
          </p15:clr>
        </p15:guide>
        <p15:guide id="18" orient="horz" pos="4690" userDrawn="1">
          <p15:clr>
            <a:srgbClr val="F26B43"/>
          </p15:clr>
        </p15:guide>
        <p15:guide id="19" orient="horz" pos="19995" userDrawn="1">
          <p15:clr>
            <a:srgbClr val="F26B43"/>
          </p15:clr>
        </p15:guide>
        <p15:guide id="20" orient="horz" pos="19749"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17520" y="1752607"/>
            <a:ext cx="37856160" cy="636270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3017520" y="8763000"/>
            <a:ext cx="37856160" cy="2088642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3017520" y="30510487"/>
            <a:ext cx="9875520" cy="1752600"/>
          </a:xfrm>
          <a:prstGeom prst="rect">
            <a:avLst/>
          </a:prstGeom>
        </p:spPr>
        <p:txBody>
          <a:bodyPr vert="horz" lIns="91440" tIns="45720" rIns="91440" bIns="45720" rtlCol="0" anchor="ctr"/>
          <a:lstStyle>
            <a:lvl1pPr algn="l">
              <a:defRPr sz="5760">
                <a:solidFill>
                  <a:schemeClr val="tx1">
                    <a:tint val="75000"/>
                  </a:schemeClr>
                </a:solidFill>
              </a:defRPr>
            </a:lvl1pPr>
          </a:lstStyle>
          <a:p>
            <a:fld id="{C764DE79-268F-4C1A-8933-263129D2AF90}" type="datetimeFigureOut">
              <a:rPr lang="en-US" dirty="0"/>
              <a:t>9/29/2023</a:t>
            </a:fld>
            <a:endParaRPr lang="en-US" dirty="0"/>
          </a:p>
        </p:txBody>
      </p:sp>
      <p:sp>
        <p:nvSpPr>
          <p:cNvPr id="5" name="Footer Placeholder 4"/>
          <p:cNvSpPr>
            <a:spLocks noGrp="1"/>
          </p:cNvSpPr>
          <p:nvPr>
            <p:ph type="ftr" sz="quarter" idx="3"/>
          </p:nvPr>
        </p:nvSpPr>
        <p:spPr>
          <a:xfrm>
            <a:off x="14538960" y="30510487"/>
            <a:ext cx="14813280" cy="1752600"/>
          </a:xfrm>
          <a:prstGeom prst="rect">
            <a:avLst/>
          </a:prstGeom>
        </p:spPr>
        <p:txBody>
          <a:bodyPr vert="horz" lIns="91440" tIns="45720" rIns="91440" bIns="45720" rtlCol="0" anchor="ctr"/>
          <a:lstStyle>
            <a:lvl1pPr algn="ctr">
              <a:defRPr sz="576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30998160" y="30510487"/>
            <a:ext cx="9875520" cy="1752600"/>
          </a:xfrm>
          <a:prstGeom prst="rect">
            <a:avLst/>
          </a:prstGeom>
        </p:spPr>
        <p:txBody>
          <a:bodyPr vert="horz" lIns="91440" tIns="45720" rIns="91440" bIns="45720" rtlCol="0" anchor="ctr"/>
          <a:lstStyle>
            <a:lvl1pPr algn="r">
              <a:defRPr sz="5760">
                <a:solidFill>
                  <a:schemeClr val="tx1">
                    <a:tint val="75000"/>
                  </a:schemeClr>
                </a:solidFill>
              </a:defRPr>
            </a:lvl1pPr>
          </a:lstStyle>
          <a:p>
            <a:fld id="{48F63A3B-78C7-47BE-AE5E-E10140E04643}" type="slidenum">
              <a:rPr lang="en-US" dirty="0"/>
              <a:t>‹#›</a:t>
            </a:fld>
            <a:endParaRPr lang="en-US" dirty="0"/>
          </a:p>
        </p:txBody>
      </p:sp>
    </p:spTree>
    <p:extLst>
      <p:ext uri="{BB962C8B-B14F-4D97-AF65-F5344CB8AC3E}">
        <p14:creationId xmlns:p14="http://schemas.microsoft.com/office/powerpoint/2010/main" val="1609608833"/>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3718" r:id="rId11"/>
    <p:sldLayoutId id="2147483719" r:id="rId12"/>
  </p:sldLayoutIdLst>
  <p:txStyles>
    <p:titleStyle>
      <a:lvl1pPr algn="l" defTabSz="4389120" rtl="0" eaLnBrk="1" latinLnBrk="0" hangingPunct="1">
        <a:lnSpc>
          <a:spcPct val="90000"/>
        </a:lnSpc>
        <a:spcBef>
          <a:spcPct val="0"/>
        </a:spcBef>
        <a:buNone/>
        <a:defRPr sz="21120" kern="1200">
          <a:solidFill>
            <a:schemeClr val="tx1"/>
          </a:solidFill>
          <a:latin typeface="+mj-lt"/>
          <a:ea typeface="+mj-ea"/>
          <a:cs typeface="+mj-cs"/>
        </a:defRPr>
      </a:lvl1pPr>
    </p:titleStyle>
    <p:bodyStyle>
      <a:lvl1pPr marL="1097280" indent="-1097280" algn="l" defTabSz="4389120" rtl="0" eaLnBrk="1" latinLnBrk="0" hangingPunct="1">
        <a:lnSpc>
          <a:spcPct val="90000"/>
        </a:lnSpc>
        <a:spcBef>
          <a:spcPts val="4800"/>
        </a:spcBef>
        <a:buFont typeface="Arial" panose="020B0604020202020204" pitchFamily="34" charset="0"/>
        <a:buChar char="•"/>
        <a:defRPr sz="13440" kern="1200">
          <a:solidFill>
            <a:schemeClr val="tx1"/>
          </a:solidFill>
          <a:latin typeface="+mn-lt"/>
          <a:ea typeface="+mn-ea"/>
          <a:cs typeface="+mn-cs"/>
        </a:defRPr>
      </a:lvl1pPr>
      <a:lvl2pPr marL="3291840" indent="-1097280" algn="l" defTabSz="4389120" rtl="0" eaLnBrk="1" latinLnBrk="0" hangingPunct="1">
        <a:lnSpc>
          <a:spcPct val="90000"/>
        </a:lnSpc>
        <a:spcBef>
          <a:spcPts val="2400"/>
        </a:spcBef>
        <a:buFont typeface="Arial" panose="020B0604020202020204" pitchFamily="34" charset="0"/>
        <a:buChar char="•"/>
        <a:defRPr sz="11520" kern="1200">
          <a:solidFill>
            <a:schemeClr val="tx1"/>
          </a:solidFill>
          <a:latin typeface="+mn-lt"/>
          <a:ea typeface="+mn-ea"/>
          <a:cs typeface="+mn-cs"/>
        </a:defRPr>
      </a:lvl2pPr>
      <a:lvl3pPr marL="5486400" indent="-1097280" algn="l" defTabSz="4389120" rtl="0" eaLnBrk="1" latinLnBrk="0" hangingPunct="1">
        <a:lnSpc>
          <a:spcPct val="90000"/>
        </a:lnSpc>
        <a:spcBef>
          <a:spcPts val="2400"/>
        </a:spcBef>
        <a:buFont typeface="Arial" panose="020B0604020202020204" pitchFamily="34" charset="0"/>
        <a:buChar char="•"/>
        <a:defRPr sz="9600" kern="1200">
          <a:solidFill>
            <a:schemeClr val="tx1"/>
          </a:solidFill>
          <a:latin typeface="+mn-lt"/>
          <a:ea typeface="+mn-ea"/>
          <a:cs typeface="+mn-cs"/>
        </a:defRPr>
      </a:lvl3pPr>
      <a:lvl4pPr marL="76809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4pPr>
      <a:lvl5pPr marL="987552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p:bodyStyle>
    <p:otherStyle>
      <a:defPPr>
        <a:defRPr lang="en-US"/>
      </a:defPPr>
      <a:lvl1pPr marL="0" algn="l" defTabSz="4389120" rtl="0" eaLnBrk="1" latinLnBrk="0" hangingPunct="1">
        <a:defRPr sz="8640" kern="1200">
          <a:solidFill>
            <a:schemeClr val="tx1"/>
          </a:solidFill>
          <a:latin typeface="+mn-lt"/>
          <a:ea typeface="+mn-ea"/>
          <a:cs typeface="+mn-cs"/>
        </a:defRPr>
      </a:lvl1pPr>
      <a:lvl2pPr marL="2194560" algn="l" defTabSz="4389120" rtl="0" eaLnBrk="1" latinLnBrk="0" hangingPunct="1">
        <a:defRPr sz="8640" kern="1200">
          <a:solidFill>
            <a:schemeClr val="tx1"/>
          </a:solidFill>
          <a:latin typeface="+mn-lt"/>
          <a:ea typeface="+mn-ea"/>
          <a:cs typeface="+mn-cs"/>
        </a:defRPr>
      </a:lvl2pPr>
      <a:lvl3pPr marL="4389120" algn="l" defTabSz="4389120" rtl="0" eaLnBrk="1" latinLnBrk="0" hangingPunct="1">
        <a:defRPr sz="8640" kern="1200">
          <a:solidFill>
            <a:schemeClr val="tx1"/>
          </a:solidFill>
          <a:latin typeface="+mn-lt"/>
          <a:ea typeface="+mn-ea"/>
          <a:cs typeface="+mn-cs"/>
        </a:defRPr>
      </a:lvl3pPr>
      <a:lvl4pPr marL="6583680" algn="l" defTabSz="4389120" rtl="0" eaLnBrk="1" latinLnBrk="0" hangingPunct="1">
        <a:defRPr sz="8640" kern="1200">
          <a:solidFill>
            <a:schemeClr val="tx1"/>
          </a:solidFill>
          <a:latin typeface="+mn-lt"/>
          <a:ea typeface="+mn-ea"/>
          <a:cs typeface="+mn-cs"/>
        </a:defRPr>
      </a:lvl4pPr>
      <a:lvl5pPr marL="8778240" algn="l" defTabSz="4389120" rtl="0" eaLnBrk="1" latinLnBrk="0" hangingPunct="1">
        <a:defRPr sz="8640" kern="1200">
          <a:solidFill>
            <a:schemeClr val="tx1"/>
          </a:solidFill>
          <a:latin typeface="+mn-lt"/>
          <a:ea typeface="+mn-ea"/>
          <a:cs typeface="+mn-cs"/>
        </a:defRPr>
      </a:lvl5pPr>
      <a:lvl6pPr marL="10972800" algn="l" defTabSz="4389120" rtl="0" eaLnBrk="1" latinLnBrk="0" hangingPunct="1">
        <a:defRPr sz="8640" kern="1200">
          <a:solidFill>
            <a:schemeClr val="tx1"/>
          </a:solidFill>
          <a:latin typeface="+mn-lt"/>
          <a:ea typeface="+mn-ea"/>
          <a:cs typeface="+mn-cs"/>
        </a:defRPr>
      </a:lvl6pPr>
      <a:lvl7pPr marL="13167360" algn="l" defTabSz="4389120" rtl="0" eaLnBrk="1" latinLnBrk="0" hangingPunct="1">
        <a:defRPr sz="8640" kern="1200">
          <a:solidFill>
            <a:schemeClr val="tx1"/>
          </a:solidFill>
          <a:latin typeface="+mn-lt"/>
          <a:ea typeface="+mn-ea"/>
          <a:cs typeface="+mn-cs"/>
        </a:defRPr>
      </a:lvl7pPr>
      <a:lvl8pPr marL="15361920" algn="l" defTabSz="4389120" rtl="0" eaLnBrk="1" latinLnBrk="0" hangingPunct="1">
        <a:defRPr sz="8640" kern="1200">
          <a:solidFill>
            <a:schemeClr val="tx1"/>
          </a:solidFill>
          <a:latin typeface="+mn-lt"/>
          <a:ea typeface="+mn-ea"/>
          <a:cs typeface="+mn-cs"/>
        </a:defRPr>
      </a:lvl8pPr>
      <a:lvl9pPr marL="17556480" algn="l" defTabSz="4389120" rtl="0" eaLnBrk="1" latinLnBrk="0" hangingPunct="1">
        <a:defRPr sz="864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9995" userDrawn="1">
          <p15:clr>
            <a:srgbClr val="F26B43"/>
          </p15:clr>
        </p15:guide>
        <p15:guide id="2" pos="741" userDrawn="1">
          <p15:clr>
            <a:srgbClr val="F26B43"/>
          </p15:clr>
        </p15:guide>
        <p15:guide id="3" pos="1111" userDrawn="1">
          <p15:clr>
            <a:srgbClr val="F26B43"/>
          </p15:clr>
        </p15:guide>
        <p15:guide id="4" pos="8599" userDrawn="1">
          <p15:clr>
            <a:srgbClr val="F26B43"/>
          </p15:clr>
        </p15:guide>
        <p15:guide id="5" pos="8969" userDrawn="1">
          <p15:clr>
            <a:srgbClr val="F26B43"/>
          </p15:clr>
        </p15:guide>
        <p15:guide id="6" pos="9710" userDrawn="1">
          <p15:clr>
            <a:srgbClr val="F26B43"/>
          </p15:clr>
        </p15:guide>
        <p15:guide id="7" pos="10080" userDrawn="1">
          <p15:clr>
            <a:srgbClr val="F26B43"/>
          </p15:clr>
        </p15:guide>
        <p15:guide id="8" pos="26537" userDrawn="1">
          <p15:clr>
            <a:srgbClr val="F26B43"/>
          </p15:clr>
        </p15:guide>
        <p15:guide id="9" pos="26907" userDrawn="1">
          <p15:clr>
            <a:srgbClr val="F26B43"/>
          </p15:clr>
        </p15:guide>
        <p15:guide id="10" orient="horz" pos="741" userDrawn="1">
          <p15:clr>
            <a:srgbClr val="F26B43"/>
          </p15:clr>
        </p15:guide>
        <p15:guide id="11" orient="horz" pos="987" userDrawn="1">
          <p15:clr>
            <a:srgbClr val="F26B43"/>
          </p15:clr>
        </p15:guide>
        <p15:guide id="12" orient="horz" pos="3703" userDrawn="1">
          <p15:clr>
            <a:srgbClr val="F26B43"/>
          </p15:clr>
        </p15:guide>
        <p15:guide id="13" orient="horz" pos="3456" userDrawn="1">
          <p15:clr>
            <a:srgbClr val="F26B43"/>
          </p15:clr>
        </p15:guide>
        <p15:guide id="14" orient="horz" pos="4443" userDrawn="1">
          <p15:clr>
            <a:srgbClr val="F26B43"/>
          </p15:clr>
        </p15:guide>
        <p15:guide id="15" orient="horz" pos="4690" userDrawn="1">
          <p15:clr>
            <a:srgbClr val="F26B43"/>
          </p15:clr>
        </p15:guide>
        <p15:guide id="16" orient="horz" pos="19749" userDrawn="1">
          <p15:clr>
            <a:srgbClr val="F26B43"/>
          </p15:clr>
        </p15:guide>
        <p15:guide id="17" pos="17568" userDrawn="1">
          <p15:clr>
            <a:srgbClr val="F26B43"/>
          </p15:clr>
        </p15:guide>
        <p15:guide id="18" pos="17938" userDrawn="1">
          <p15:clr>
            <a:srgbClr val="F26B43"/>
          </p15:clr>
        </p15:guide>
        <p15:guide id="19" pos="18679" userDrawn="1">
          <p15:clr>
            <a:srgbClr val="F26B43"/>
          </p15:clr>
        </p15:guide>
        <p15:guide id="20" pos="19049"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17520" y="1752607"/>
            <a:ext cx="37856160" cy="636270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3017520" y="8763000"/>
            <a:ext cx="37856160" cy="2088642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3017520" y="30510487"/>
            <a:ext cx="9875520" cy="1752600"/>
          </a:xfrm>
          <a:prstGeom prst="rect">
            <a:avLst/>
          </a:prstGeom>
        </p:spPr>
        <p:txBody>
          <a:bodyPr vert="horz" lIns="91440" tIns="45720" rIns="91440" bIns="45720" rtlCol="0" anchor="ctr"/>
          <a:lstStyle>
            <a:lvl1pPr algn="l">
              <a:defRPr sz="5760">
                <a:solidFill>
                  <a:schemeClr val="tx1">
                    <a:tint val="75000"/>
                  </a:schemeClr>
                </a:solidFill>
              </a:defRPr>
            </a:lvl1pPr>
          </a:lstStyle>
          <a:p>
            <a:fld id="{C764DE79-268F-4C1A-8933-263129D2AF90}" type="datetimeFigureOut">
              <a:rPr lang="en-US" dirty="0"/>
              <a:t>9/29/2023</a:t>
            </a:fld>
            <a:endParaRPr lang="en-US" dirty="0"/>
          </a:p>
        </p:txBody>
      </p:sp>
      <p:sp>
        <p:nvSpPr>
          <p:cNvPr id="5" name="Footer Placeholder 4"/>
          <p:cNvSpPr>
            <a:spLocks noGrp="1"/>
          </p:cNvSpPr>
          <p:nvPr>
            <p:ph type="ftr" sz="quarter" idx="3"/>
          </p:nvPr>
        </p:nvSpPr>
        <p:spPr>
          <a:xfrm>
            <a:off x="14538960" y="30510487"/>
            <a:ext cx="14813280" cy="1752600"/>
          </a:xfrm>
          <a:prstGeom prst="rect">
            <a:avLst/>
          </a:prstGeom>
        </p:spPr>
        <p:txBody>
          <a:bodyPr vert="horz" lIns="91440" tIns="45720" rIns="91440" bIns="45720" rtlCol="0" anchor="ctr"/>
          <a:lstStyle>
            <a:lvl1pPr algn="ctr">
              <a:defRPr sz="576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30998160" y="30510487"/>
            <a:ext cx="9875520" cy="1752600"/>
          </a:xfrm>
          <a:prstGeom prst="rect">
            <a:avLst/>
          </a:prstGeom>
        </p:spPr>
        <p:txBody>
          <a:bodyPr vert="horz" lIns="91440" tIns="45720" rIns="91440" bIns="45720" rtlCol="0" anchor="ctr"/>
          <a:lstStyle>
            <a:lvl1pPr algn="r">
              <a:defRPr sz="5760">
                <a:solidFill>
                  <a:schemeClr val="tx1">
                    <a:tint val="75000"/>
                  </a:schemeClr>
                </a:solidFill>
              </a:defRPr>
            </a:lvl1pPr>
          </a:lstStyle>
          <a:p>
            <a:fld id="{48F63A3B-78C7-47BE-AE5E-E10140E04643}" type="slidenum">
              <a:rPr lang="en-US" dirty="0"/>
              <a:t>‹#›</a:t>
            </a:fld>
            <a:endParaRPr lang="en-US" dirty="0"/>
          </a:p>
        </p:txBody>
      </p:sp>
    </p:spTree>
    <p:extLst>
      <p:ext uri="{BB962C8B-B14F-4D97-AF65-F5344CB8AC3E}">
        <p14:creationId xmlns:p14="http://schemas.microsoft.com/office/powerpoint/2010/main" val="1857547694"/>
      </p:ext>
    </p:extLst>
  </p:cSld>
  <p:clrMap bg1="lt1" tx1="dk1" bg2="lt2" tx2="dk2" accent1="accent1" accent2="accent2" accent3="accent3" accent4="accent4" accent5="accent5" accent6="accent6" hlink="hlink" folHlink="folHlink"/>
  <p:sldLayoutIdLst>
    <p:sldLayoutId id="2147483734" r:id="rId1"/>
    <p:sldLayoutId id="2147483735" r:id="rId2"/>
    <p:sldLayoutId id="2147483736" r:id="rId3"/>
    <p:sldLayoutId id="2147483737" r:id="rId4"/>
    <p:sldLayoutId id="2147483738" r:id="rId5"/>
    <p:sldLayoutId id="2147483739" r:id="rId6"/>
    <p:sldLayoutId id="2147483740" r:id="rId7"/>
    <p:sldLayoutId id="2147483741" r:id="rId8"/>
    <p:sldLayoutId id="2147483742" r:id="rId9"/>
    <p:sldLayoutId id="2147483743" r:id="rId10"/>
    <p:sldLayoutId id="2147483744" r:id="rId11"/>
    <p:sldLayoutId id="2147483745" r:id="rId12"/>
    <p:sldLayoutId id="2147483705" r:id="rId13"/>
    <p:sldLayoutId id="2147483706" r:id="rId14"/>
  </p:sldLayoutIdLst>
  <p:txStyles>
    <p:titleStyle>
      <a:lvl1pPr algn="l" defTabSz="4389120" rtl="0" eaLnBrk="1" latinLnBrk="0" hangingPunct="1">
        <a:lnSpc>
          <a:spcPct val="90000"/>
        </a:lnSpc>
        <a:spcBef>
          <a:spcPct val="0"/>
        </a:spcBef>
        <a:buNone/>
        <a:defRPr sz="21120" kern="1200">
          <a:solidFill>
            <a:schemeClr val="tx1"/>
          </a:solidFill>
          <a:latin typeface="+mj-lt"/>
          <a:ea typeface="+mj-ea"/>
          <a:cs typeface="+mj-cs"/>
        </a:defRPr>
      </a:lvl1pPr>
    </p:titleStyle>
    <p:bodyStyle>
      <a:lvl1pPr marL="1097280" indent="-1097280" algn="l" defTabSz="4389120" rtl="0" eaLnBrk="1" latinLnBrk="0" hangingPunct="1">
        <a:lnSpc>
          <a:spcPct val="90000"/>
        </a:lnSpc>
        <a:spcBef>
          <a:spcPts val="4800"/>
        </a:spcBef>
        <a:buFont typeface="Arial" panose="020B0604020202020204" pitchFamily="34" charset="0"/>
        <a:buChar char="•"/>
        <a:defRPr sz="13440" kern="1200">
          <a:solidFill>
            <a:schemeClr val="tx1"/>
          </a:solidFill>
          <a:latin typeface="+mn-lt"/>
          <a:ea typeface="+mn-ea"/>
          <a:cs typeface="+mn-cs"/>
        </a:defRPr>
      </a:lvl1pPr>
      <a:lvl2pPr marL="3291840" indent="-1097280" algn="l" defTabSz="4389120" rtl="0" eaLnBrk="1" latinLnBrk="0" hangingPunct="1">
        <a:lnSpc>
          <a:spcPct val="90000"/>
        </a:lnSpc>
        <a:spcBef>
          <a:spcPts val="2400"/>
        </a:spcBef>
        <a:buFont typeface="Arial" panose="020B0604020202020204" pitchFamily="34" charset="0"/>
        <a:buChar char="•"/>
        <a:defRPr sz="11520" kern="1200">
          <a:solidFill>
            <a:schemeClr val="tx1"/>
          </a:solidFill>
          <a:latin typeface="+mn-lt"/>
          <a:ea typeface="+mn-ea"/>
          <a:cs typeface="+mn-cs"/>
        </a:defRPr>
      </a:lvl2pPr>
      <a:lvl3pPr marL="5486400" indent="-1097280" algn="l" defTabSz="4389120" rtl="0" eaLnBrk="1" latinLnBrk="0" hangingPunct="1">
        <a:lnSpc>
          <a:spcPct val="90000"/>
        </a:lnSpc>
        <a:spcBef>
          <a:spcPts val="2400"/>
        </a:spcBef>
        <a:buFont typeface="Arial" panose="020B0604020202020204" pitchFamily="34" charset="0"/>
        <a:buChar char="•"/>
        <a:defRPr sz="9600" kern="1200">
          <a:solidFill>
            <a:schemeClr val="tx1"/>
          </a:solidFill>
          <a:latin typeface="+mn-lt"/>
          <a:ea typeface="+mn-ea"/>
          <a:cs typeface="+mn-cs"/>
        </a:defRPr>
      </a:lvl3pPr>
      <a:lvl4pPr marL="76809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4pPr>
      <a:lvl5pPr marL="987552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p:bodyStyle>
    <p:otherStyle>
      <a:defPPr>
        <a:defRPr lang="en-US"/>
      </a:defPPr>
      <a:lvl1pPr marL="0" algn="l" defTabSz="4389120" rtl="0" eaLnBrk="1" latinLnBrk="0" hangingPunct="1">
        <a:defRPr sz="8640" kern="1200">
          <a:solidFill>
            <a:schemeClr val="tx1"/>
          </a:solidFill>
          <a:latin typeface="+mn-lt"/>
          <a:ea typeface="+mn-ea"/>
          <a:cs typeface="+mn-cs"/>
        </a:defRPr>
      </a:lvl1pPr>
      <a:lvl2pPr marL="2194560" algn="l" defTabSz="4389120" rtl="0" eaLnBrk="1" latinLnBrk="0" hangingPunct="1">
        <a:defRPr sz="8640" kern="1200">
          <a:solidFill>
            <a:schemeClr val="tx1"/>
          </a:solidFill>
          <a:latin typeface="+mn-lt"/>
          <a:ea typeface="+mn-ea"/>
          <a:cs typeface="+mn-cs"/>
        </a:defRPr>
      </a:lvl2pPr>
      <a:lvl3pPr marL="4389120" algn="l" defTabSz="4389120" rtl="0" eaLnBrk="1" latinLnBrk="0" hangingPunct="1">
        <a:defRPr sz="8640" kern="1200">
          <a:solidFill>
            <a:schemeClr val="tx1"/>
          </a:solidFill>
          <a:latin typeface="+mn-lt"/>
          <a:ea typeface="+mn-ea"/>
          <a:cs typeface="+mn-cs"/>
        </a:defRPr>
      </a:lvl3pPr>
      <a:lvl4pPr marL="6583680" algn="l" defTabSz="4389120" rtl="0" eaLnBrk="1" latinLnBrk="0" hangingPunct="1">
        <a:defRPr sz="8640" kern="1200">
          <a:solidFill>
            <a:schemeClr val="tx1"/>
          </a:solidFill>
          <a:latin typeface="+mn-lt"/>
          <a:ea typeface="+mn-ea"/>
          <a:cs typeface="+mn-cs"/>
        </a:defRPr>
      </a:lvl4pPr>
      <a:lvl5pPr marL="8778240" algn="l" defTabSz="4389120" rtl="0" eaLnBrk="1" latinLnBrk="0" hangingPunct="1">
        <a:defRPr sz="8640" kern="1200">
          <a:solidFill>
            <a:schemeClr val="tx1"/>
          </a:solidFill>
          <a:latin typeface="+mn-lt"/>
          <a:ea typeface="+mn-ea"/>
          <a:cs typeface="+mn-cs"/>
        </a:defRPr>
      </a:lvl5pPr>
      <a:lvl6pPr marL="10972800" algn="l" defTabSz="4389120" rtl="0" eaLnBrk="1" latinLnBrk="0" hangingPunct="1">
        <a:defRPr sz="8640" kern="1200">
          <a:solidFill>
            <a:schemeClr val="tx1"/>
          </a:solidFill>
          <a:latin typeface="+mn-lt"/>
          <a:ea typeface="+mn-ea"/>
          <a:cs typeface="+mn-cs"/>
        </a:defRPr>
      </a:lvl6pPr>
      <a:lvl7pPr marL="13167360" algn="l" defTabSz="4389120" rtl="0" eaLnBrk="1" latinLnBrk="0" hangingPunct="1">
        <a:defRPr sz="8640" kern="1200">
          <a:solidFill>
            <a:schemeClr val="tx1"/>
          </a:solidFill>
          <a:latin typeface="+mn-lt"/>
          <a:ea typeface="+mn-ea"/>
          <a:cs typeface="+mn-cs"/>
        </a:defRPr>
      </a:lvl7pPr>
      <a:lvl8pPr marL="15361920" algn="l" defTabSz="4389120" rtl="0" eaLnBrk="1" latinLnBrk="0" hangingPunct="1">
        <a:defRPr sz="8640" kern="1200">
          <a:solidFill>
            <a:schemeClr val="tx1"/>
          </a:solidFill>
          <a:latin typeface="+mn-lt"/>
          <a:ea typeface="+mn-ea"/>
          <a:cs typeface="+mn-cs"/>
        </a:defRPr>
      </a:lvl8pPr>
      <a:lvl9pPr marL="17556480" algn="l" defTabSz="4389120" rtl="0" eaLnBrk="1" latinLnBrk="0" hangingPunct="1">
        <a:defRPr sz="864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741" userDrawn="1">
          <p15:clr>
            <a:srgbClr val="F26B43"/>
          </p15:clr>
        </p15:guide>
        <p15:guide id="2" pos="741" userDrawn="1">
          <p15:clr>
            <a:srgbClr val="F26B43"/>
          </p15:clr>
        </p15:guide>
        <p15:guide id="3" pos="1111" userDrawn="1">
          <p15:clr>
            <a:srgbClr val="F26B43"/>
          </p15:clr>
        </p15:guide>
        <p15:guide id="4" pos="7406" userDrawn="1">
          <p15:clr>
            <a:srgbClr val="F26B43"/>
          </p15:clr>
        </p15:guide>
        <p15:guide id="5" pos="7776" userDrawn="1">
          <p15:clr>
            <a:srgbClr val="F26B43"/>
          </p15:clr>
        </p15:guide>
        <p15:guide id="6" pos="8393" userDrawn="1">
          <p15:clr>
            <a:srgbClr val="F26B43"/>
          </p15:clr>
        </p15:guide>
        <p15:guide id="7" pos="8763" userDrawn="1">
          <p15:clr>
            <a:srgbClr val="F26B43"/>
          </p15:clr>
        </p15:guide>
        <p15:guide id="8" pos="18885" userDrawn="1">
          <p15:clr>
            <a:srgbClr val="F26B43"/>
          </p15:clr>
        </p15:guide>
        <p15:guide id="9" pos="19234" userDrawn="1">
          <p15:clr>
            <a:srgbClr val="F26B43"/>
          </p15:clr>
        </p15:guide>
        <p15:guide id="10" pos="19872" userDrawn="1">
          <p15:clr>
            <a:srgbClr val="F26B43"/>
          </p15:clr>
        </p15:guide>
        <p15:guide id="11" pos="20242" userDrawn="1">
          <p15:clr>
            <a:srgbClr val="F26B43"/>
          </p15:clr>
        </p15:guide>
        <p15:guide id="12" pos="26537" userDrawn="1">
          <p15:clr>
            <a:srgbClr val="F26B43"/>
          </p15:clr>
        </p15:guide>
        <p15:guide id="13" pos="26907" userDrawn="1">
          <p15:clr>
            <a:srgbClr val="F26B43"/>
          </p15:clr>
        </p15:guide>
        <p15:guide id="14" orient="horz" pos="987" userDrawn="1">
          <p15:clr>
            <a:srgbClr val="F26B43"/>
          </p15:clr>
        </p15:guide>
        <p15:guide id="15" orient="horz" pos="3456" userDrawn="1">
          <p15:clr>
            <a:srgbClr val="F26B43"/>
          </p15:clr>
        </p15:guide>
        <p15:guide id="16" orient="horz" pos="3703" userDrawn="1">
          <p15:clr>
            <a:srgbClr val="F26B43"/>
          </p15:clr>
        </p15:guide>
        <p15:guide id="17" orient="horz" pos="4443" userDrawn="1">
          <p15:clr>
            <a:srgbClr val="F26B43"/>
          </p15:clr>
        </p15:guide>
        <p15:guide id="18" orient="horz" pos="4690" userDrawn="1">
          <p15:clr>
            <a:srgbClr val="F26B43"/>
          </p15:clr>
        </p15:guide>
        <p15:guide id="19" orient="horz" pos="19995" userDrawn="1">
          <p15:clr>
            <a:srgbClr val="F26B43"/>
          </p15:clr>
        </p15:guide>
        <p15:guide id="20" orient="horz" pos="19749"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18" Type="http://schemas.openxmlformats.org/officeDocument/2006/relationships/image" Target="../media/image17.png"/><Relationship Id="rId26" Type="http://schemas.openxmlformats.org/officeDocument/2006/relationships/image" Target="../media/image25.png"/><Relationship Id="rId3" Type="http://schemas.openxmlformats.org/officeDocument/2006/relationships/image" Target="../media/image2.png"/><Relationship Id="rId21" Type="http://schemas.openxmlformats.org/officeDocument/2006/relationships/image" Target="../media/image20.png"/><Relationship Id="rId7" Type="http://schemas.openxmlformats.org/officeDocument/2006/relationships/image" Target="../media/image5.png"/><Relationship Id="rId12" Type="http://schemas.openxmlformats.org/officeDocument/2006/relationships/image" Target="../media/image10.png"/><Relationship Id="rId17" Type="http://schemas.openxmlformats.org/officeDocument/2006/relationships/image" Target="../media/image16.png"/><Relationship Id="rId25" Type="http://schemas.openxmlformats.org/officeDocument/2006/relationships/image" Target="../media/image24.png"/><Relationship Id="rId2" Type="http://schemas.openxmlformats.org/officeDocument/2006/relationships/image" Target="../media/image1.png"/><Relationship Id="rId16" Type="http://schemas.openxmlformats.org/officeDocument/2006/relationships/image" Target="../media/image15.png"/><Relationship Id="rId20" Type="http://schemas.openxmlformats.org/officeDocument/2006/relationships/image" Target="../media/image19.png"/><Relationship Id="rId1" Type="http://schemas.openxmlformats.org/officeDocument/2006/relationships/slideLayout" Target="../slideLayouts/slideLayout14.xml"/><Relationship Id="rId6" Type="http://schemas.openxmlformats.org/officeDocument/2006/relationships/image" Target="../media/image4.jpeg"/><Relationship Id="rId11" Type="http://schemas.openxmlformats.org/officeDocument/2006/relationships/image" Target="../media/image9.png"/><Relationship Id="rId24" Type="http://schemas.openxmlformats.org/officeDocument/2006/relationships/image" Target="../media/image22.png"/><Relationship Id="rId5" Type="http://schemas.openxmlformats.org/officeDocument/2006/relationships/image" Target="../media/image3.png"/><Relationship Id="rId15" Type="http://schemas.openxmlformats.org/officeDocument/2006/relationships/image" Target="../media/image13.png"/><Relationship Id="rId23" Type="http://schemas.openxmlformats.org/officeDocument/2006/relationships/image" Target="../media/image21.png"/><Relationship Id="rId10" Type="http://schemas.openxmlformats.org/officeDocument/2006/relationships/image" Target="../media/image8.png"/><Relationship Id="rId19" Type="http://schemas.openxmlformats.org/officeDocument/2006/relationships/image" Target="../media/image18.png"/><Relationship Id="rId4" Type="http://schemas.openxmlformats.org/officeDocument/2006/relationships/image" Target="../media/image1.jpg"/><Relationship Id="rId9" Type="http://schemas.openxmlformats.org/officeDocument/2006/relationships/image" Target="../media/image7.png"/><Relationship Id="rId14" Type="http://schemas.openxmlformats.org/officeDocument/2006/relationships/image" Target="../media/image12.png"/><Relationship Id="rId22" Type="http://schemas.openxmlformats.org/officeDocument/2006/relationships/image" Target="../media/image14.png"/><Relationship Id="rId27" Type="http://schemas.openxmlformats.org/officeDocument/2006/relationships/image" Target="../media/image23.png"/></Relationships>
</file>

<file path=ppt/slides/_rels/slide2.xml.rels><?xml version="1.0" encoding="UTF-8" standalone="yes"?>
<Relationships xmlns="http://schemas.openxmlformats.org/package/2006/relationships"><Relationship Id="rId8" Type="http://schemas.openxmlformats.org/officeDocument/2006/relationships/image" Target="../media/image4.jpeg"/><Relationship Id="rId13" Type="http://schemas.openxmlformats.org/officeDocument/2006/relationships/image" Target="../media/image29.png"/><Relationship Id="rId18" Type="http://schemas.openxmlformats.org/officeDocument/2006/relationships/image" Target="../media/image12.png"/><Relationship Id="rId3" Type="http://schemas.openxmlformats.org/officeDocument/2006/relationships/image" Target="../media/image27.svg"/><Relationship Id="rId7" Type="http://schemas.openxmlformats.org/officeDocument/2006/relationships/image" Target="../media/image28.png"/><Relationship Id="rId12" Type="http://schemas.openxmlformats.org/officeDocument/2006/relationships/image" Target="../media/image8.png"/><Relationship Id="rId17" Type="http://schemas.openxmlformats.org/officeDocument/2006/relationships/image" Target="../media/image30.png"/><Relationship Id="rId2" Type="http://schemas.openxmlformats.org/officeDocument/2006/relationships/image" Target="../media/image26.png"/><Relationship Id="rId16" Type="http://schemas.openxmlformats.org/officeDocument/2006/relationships/image" Target="../media/image11.png"/><Relationship Id="rId20" Type="http://schemas.openxmlformats.org/officeDocument/2006/relationships/image" Target="../media/image32.png"/><Relationship Id="rId1" Type="http://schemas.openxmlformats.org/officeDocument/2006/relationships/slideLayout" Target="../slideLayouts/slideLayout14.xml"/><Relationship Id="rId6" Type="http://schemas.openxmlformats.org/officeDocument/2006/relationships/image" Target="../media/image1.jpg"/><Relationship Id="rId11" Type="http://schemas.openxmlformats.org/officeDocument/2006/relationships/image" Target="../media/image7.png"/><Relationship Id="rId5" Type="http://schemas.openxmlformats.org/officeDocument/2006/relationships/image" Target="../media/image28.png"/><Relationship Id="rId15" Type="http://schemas.openxmlformats.org/officeDocument/2006/relationships/image" Target="../media/image10.png"/><Relationship Id="rId10" Type="http://schemas.openxmlformats.org/officeDocument/2006/relationships/image" Target="../media/image6.png"/><Relationship Id="rId19" Type="http://schemas.openxmlformats.org/officeDocument/2006/relationships/image" Target="../media/image31.png"/><Relationship Id="rId4" Type="http://schemas.openxmlformats.org/officeDocument/2006/relationships/image" Target="../media/image34.png"/><Relationship Id="rId9" Type="http://schemas.openxmlformats.org/officeDocument/2006/relationships/image" Target="../media/image5.png"/><Relationship Id="rId14" Type="http://schemas.openxmlformats.org/officeDocument/2006/relationships/image" Target="../media/image9.png"/></Relationships>
</file>

<file path=ppt/slides/_rels/slide3.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9.png"/><Relationship Id="rId3" Type="http://schemas.openxmlformats.org/officeDocument/2006/relationships/image" Target="../media/image27.svg"/><Relationship Id="rId7" Type="http://schemas.openxmlformats.org/officeDocument/2006/relationships/image" Target="../media/image4.jpeg"/><Relationship Id="rId12" Type="http://schemas.openxmlformats.org/officeDocument/2006/relationships/image" Target="../media/image29.png"/><Relationship Id="rId2" Type="http://schemas.openxmlformats.org/officeDocument/2006/relationships/image" Target="../media/image26.png"/><Relationship Id="rId16" Type="http://schemas.openxmlformats.org/officeDocument/2006/relationships/image" Target="../media/image33.png"/><Relationship Id="rId1" Type="http://schemas.openxmlformats.org/officeDocument/2006/relationships/slideLayout" Target="../slideLayouts/slideLayout14.xml"/><Relationship Id="rId6" Type="http://schemas.openxmlformats.org/officeDocument/2006/relationships/image" Target="../media/image3.png"/><Relationship Id="rId11" Type="http://schemas.openxmlformats.org/officeDocument/2006/relationships/image" Target="../media/image8.png"/><Relationship Id="rId5" Type="http://schemas.openxmlformats.org/officeDocument/2006/relationships/image" Target="../media/image1.jpg"/><Relationship Id="rId15" Type="http://schemas.openxmlformats.org/officeDocument/2006/relationships/image" Target="../media/image11.png"/><Relationship Id="rId10" Type="http://schemas.openxmlformats.org/officeDocument/2006/relationships/image" Target="../media/image7.png"/><Relationship Id="rId4" Type="http://schemas.openxmlformats.org/officeDocument/2006/relationships/image" Target="../media/image110.png"/><Relationship Id="rId9" Type="http://schemas.openxmlformats.org/officeDocument/2006/relationships/image" Target="../media/image6.png"/><Relationship Id="rId14"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Layout" Target="../slideLayouts/slideLayout14.xml"/><Relationship Id="rId4" Type="http://schemas.openxmlformats.org/officeDocument/2006/relationships/image" Target="../media/image4.jpe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Layout" Target="../slideLayouts/slideLayout14.xml"/><Relationship Id="rId4" Type="http://schemas.openxmlformats.org/officeDocument/2006/relationships/image" Target="../media/image4.jpeg"/></Relationships>
</file>

<file path=ppt/slides/_rels/slide7.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Layout" Target="../slideLayouts/slideLayout2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A170FEF-011A-5342-B701-2B5D8E102B3F}"/>
              </a:ext>
            </a:extLst>
          </p:cNvPr>
          <p:cNvSpPr/>
          <p:nvPr/>
        </p:nvSpPr>
        <p:spPr>
          <a:xfrm>
            <a:off x="1176338" y="7897090"/>
            <a:ext cx="13061950" cy="1170214"/>
          </a:xfrm>
          <a:prstGeom prst="rect">
            <a:avLst/>
          </a:prstGeom>
          <a:solidFill>
            <a:srgbClr val="F58025"/>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ktiv Grotesk" panose="020B0504020202020204" pitchFamily="34" charset="0"/>
                <a:ea typeface="Aktiv Grotesk" panose="020B0504020202020204" pitchFamily="34" charset="0"/>
                <a:cs typeface="Aktiv Grotesk" panose="020B0504020202020204" pitchFamily="34" charset="0"/>
              </a:rPr>
              <a:t>Abstract</a:t>
            </a:r>
          </a:p>
        </p:txBody>
      </p:sp>
      <p:sp>
        <p:nvSpPr>
          <p:cNvPr id="11" name="Rectangle 10">
            <a:extLst>
              <a:ext uri="{FF2B5EF4-FFF2-40B4-BE49-F238E27FC236}">
                <a16:creationId xmlns:a16="http://schemas.microsoft.com/office/drawing/2014/main" id="{FD122781-2C66-7D44-B469-BC6909743CF3}"/>
              </a:ext>
            </a:extLst>
          </p:cNvPr>
          <p:cNvSpPr/>
          <p:nvPr/>
        </p:nvSpPr>
        <p:spPr>
          <a:xfrm>
            <a:off x="1176340" y="15158370"/>
            <a:ext cx="13061950" cy="1170214"/>
          </a:xfrm>
          <a:prstGeom prst="rect">
            <a:avLst/>
          </a:prstGeom>
          <a:solidFill>
            <a:srgbClr val="F58025"/>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ktiv Grotesk" panose="020B0504020202020204" pitchFamily="34" charset="0"/>
                <a:ea typeface="Aktiv Grotesk" panose="020B0504020202020204" pitchFamily="34" charset="0"/>
                <a:cs typeface="Aktiv Grotesk" panose="020B0504020202020204" pitchFamily="34" charset="0"/>
              </a:rPr>
              <a:t>Background</a:t>
            </a:r>
          </a:p>
        </p:txBody>
      </p:sp>
      <p:sp>
        <p:nvSpPr>
          <p:cNvPr id="14" name="Rectangle 13">
            <a:extLst>
              <a:ext uri="{FF2B5EF4-FFF2-40B4-BE49-F238E27FC236}">
                <a16:creationId xmlns:a16="http://schemas.microsoft.com/office/drawing/2014/main" id="{DEE8E935-1F76-7B41-A8A0-FA9A6DC4CBE3}"/>
              </a:ext>
            </a:extLst>
          </p:cNvPr>
          <p:cNvSpPr/>
          <p:nvPr/>
        </p:nvSpPr>
        <p:spPr>
          <a:xfrm>
            <a:off x="15414625" y="7897090"/>
            <a:ext cx="13061950" cy="1170214"/>
          </a:xfrm>
          <a:prstGeom prst="rect">
            <a:avLst/>
          </a:prstGeom>
          <a:solidFill>
            <a:srgbClr val="F58025"/>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ktiv Grotesk" panose="020B0504020202020204" pitchFamily="34" charset="0"/>
                <a:ea typeface="Aktiv Grotesk" panose="020B0504020202020204" pitchFamily="34" charset="0"/>
                <a:cs typeface="Aktiv Grotesk" panose="020B0504020202020204" pitchFamily="34" charset="0"/>
              </a:rPr>
              <a:t>Methods and Figures</a:t>
            </a:r>
            <a:endParaRPr lang="en-US" sz="5000" dirty="0">
              <a:latin typeface="Aktiv Grotesk" panose="020B0504020202020204" pitchFamily="34" charset="0"/>
              <a:ea typeface="Aktiv Grotesk" panose="020B0504020202020204" pitchFamily="34" charset="0"/>
              <a:cs typeface="Aktiv Grotesk" panose="020B0504020202020204" pitchFamily="34" charset="0"/>
            </a:endParaRPr>
          </a:p>
        </p:txBody>
      </p:sp>
      <p:sp>
        <p:nvSpPr>
          <p:cNvPr id="17" name="Rectangle 16">
            <a:extLst>
              <a:ext uri="{FF2B5EF4-FFF2-40B4-BE49-F238E27FC236}">
                <a16:creationId xmlns:a16="http://schemas.microsoft.com/office/drawing/2014/main" id="{259C470A-374F-3543-B16F-0BC89D36B0E4}"/>
              </a:ext>
            </a:extLst>
          </p:cNvPr>
          <p:cNvSpPr/>
          <p:nvPr/>
        </p:nvSpPr>
        <p:spPr>
          <a:xfrm>
            <a:off x="29652912" y="7897090"/>
            <a:ext cx="13061951" cy="1170214"/>
          </a:xfrm>
          <a:prstGeom prst="rect">
            <a:avLst/>
          </a:prstGeom>
          <a:solidFill>
            <a:srgbClr val="F58025"/>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ktiv Grotesk" panose="020B0504020202020204" pitchFamily="34" charset="0"/>
                <a:ea typeface="Aktiv Grotesk" panose="020B0504020202020204" pitchFamily="34" charset="0"/>
                <a:cs typeface="Aktiv Grotesk" panose="020B0504020202020204" pitchFamily="34" charset="0"/>
              </a:rPr>
              <a:t>Conclusion and Results</a:t>
            </a:r>
            <a:endParaRPr lang="en-US" sz="5000" dirty="0">
              <a:latin typeface="Aktiv Grotesk" panose="020B0504020202020204" pitchFamily="34" charset="0"/>
              <a:ea typeface="Aktiv Grotesk" panose="020B0504020202020204" pitchFamily="34" charset="0"/>
              <a:cs typeface="Aktiv Grotesk" panose="020B0504020202020204" pitchFamily="34" charset="0"/>
            </a:endParaRPr>
          </a:p>
        </p:txBody>
      </p:sp>
      <p:sp>
        <p:nvSpPr>
          <p:cNvPr id="20" name="Rectangle 19">
            <a:extLst>
              <a:ext uri="{FF2B5EF4-FFF2-40B4-BE49-F238E27FC236}">
                <a16:creationId xmlns:a16="http://schemas.microsoft.com/office/drawing/2014/main" id="{91CEC3C6-A0A1-964B-B8A8-C834154687AF}"/>
              </a:ext>
            </a:extLst>
          </p:cNvPr>
          <p:cNvSpPr/>
          <p:nvPr/>
        </p:nvSpPr>
        <p:spPr>
          <a:xfrm>
            <a:off x="29652912" y="27284903"/>
            <a:ext cx="13061951" cy="1170214"/>
          </a:xfrm>
          <a:prstGeom prst="rect">
            <a:avLst/>
          </a:prstGeom>
          <a:solidFill>
            <a:srgbClr val="F58025"/>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ktiv Grotesk" panose="020B0504020202020204" pitchFamily="34" charset="0"/>
                <a:ea typeface="Aktiv Grotesk" panose="020B0504020202020204" pitchFamily="34" charset="0"/>
                <a:cs typeface="Aktiv Grotesk" panose="020B0504020202020204" pitchFamily="34" charset="0"/>
              </a:rPr>
              <a:t>Acknowledgments</a:t>
            </a:r>
            <a:endParaRPr lang="en-US" sz="5000" dirty="0">
              <a:latin typeface="Aktiv Grotesk" panose="020B0504020202020204" pitchFamily="34" charset="0"/>
              <a:ea typeface="Aktiv Grotesk" panose="020B0504020202020204" pitchFamily="34" charset="0"/>
              <a:cs typeface="Aktiv Grotesk" panose="020B0504020202020204" pitchFamily="34" charset="0"/>
            </a:endParaRPr>
          </a:p>
        </p:txBody>
      </p:sp>
      <p:sp>
        <p:nvSpPr>
          <p:cNvPr id="21" name="TextBox 20">
            <a:extLst>
              <a:ext uri="{FF2B5EF4-FFF2-40B4-BE49-F238E27FC236}">
                <a16:creationId xmlns:a16="http://schemas.microsoft.com/office/drawing/2014/main" id="{74A298CE-07C7-084B-B72C-D7D120AA24D1}"/>
              </a:ext>
            </a:extLst>
          </p:cNvPr>
          <p:cNvSpPr txBox="1"/>
          <p:nvPr/>
        </p:nvSpPr>
        <p:spPr>
          <a:xfrm>
            <a:off x="29652912" y="28734105"/>
            <a:ext cx="13061951" cy="2862322"/>
          </a:xfrm>
          <a:prstGeom prst="rect">
            <a:avLst/>
          </a:prstGeom>
          <a:noFill/>
        </p:spPr>
        <p:txBody>
          <a:bodyPr wrap="square" rtlCol="0">
            <a:spAutoFit/>
          </a:bodyPr>
          <a:lstStyle/>
          <a:p>
            <a:pPr algn="just"/>
            <a:r>
              <a:rPr lang="en-US" sz="3000" dirty="0">
                <a:latin typeface="Neue Haas Grotesk Text Pro" panose="020B0504020202020204" pitchFamily="34" charset="0"/>
                <a:cs typeface="Arial" panose="020B0604020202020204" pitchFamily="34" charset="0"/>
              </a:rPr>
              <a:t>This material is supported by the Department of Energy National Nuclear Security Administration under Award No. DE-NA0003856. This work was made possible by funding from the Department of Energy for the Plasma and Fusion Undergraduate Research Opportunities (PFURO) program. This work is supported by the US DOE Contract No. DE-AC02-09CH11466.</a:t>
            </a:r>
          </a:p>
        </p:txBody>
      </p:sp>
      <p:sp>
        <p:nvSpPr>
          <p:cNvPr id="23" name="Rectangle 22">
            <a:extLst>
              <a:ext uri="{FF2B5EF4-FFF2-40B4-BE49-F238E27FC236}">
                <a16:creationId xmlns:a16="http://schemas.microsoft.com/office/drawing/2014/main" id="{BBD28B2E-EB3C-4243-98EF-FED959248E29}"/>
              </a:ext>
            </a:extLst>
          </p:cNvPr>
          <p:cNvSpPr/>
          <p:nvPr/>
        </p:nvSpPr>
        <p:spPr>
          <a:xfrm>
            <a:off x="29652912" y="24096115"/>
            <a:ext cx="13061951" cy="1170214"/>
          </a:xfrm>
          <a:prstGeom prst="rect">
            <a:avLst/>
          </a:prstGeom>
          <a:solidFill>
            <a:srgbClr val="F58025"/>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ktiv Grotesk" panose="020B0504020202020204" pitchFamily="34" charset="0"/>
                <a:ea typeface="Aktiv Grotesk" panose="020B0504020202020204" pitchFamily="34" charset="0"/>
                <a:cs typeface="Aktiv Grotesk" panose="020B0504020202020204" pitchFamily="34" charset="0"/>
              </a:rPr>
              <a:t>References</a:t>
            </a:r>
            <a:endParaRPr lang="en-US" sz="5000" dirty="0">
              <a:latin typeface="Aktiv Grotesk" panose="020B0504020202020204" pitchFamily="34" charset="0"/>
              <a:ea typeface="Aktiv Grotesk" panose="020B0504020202020204" pitchFamily="34" charset="0"/>
              <a:cs typeface="Aktiv Grotesk" panose="020B0504020202020204" pitchFamily="34" charset="0"/>
            </a:endParaRPr>
          </a:p>
        </p:txBody>
      </p:sp>
      <p:sp>
        <p:nvSpPr>
          <p:cNvPr id="24" name="TextBox 23">
            <a:extLst>
              <a:ext uri="{FF2B5EF4-FFF2-40B4-BE49-F238E27FC236}">
                <a16:creationId xmlns:a16="http://schemas.microsoft.com/office/drawing/2014/main" id="{EF233BEC-D918-0A48-8894-42A92980A8AA}"/>
              </a:ext>
            </a:extLst>
          </p:cNvPr>
          <p:cNvSpPr txBox="1"/>
          <p:nvPr/>
        </p:nvSpPr>
        <p:spPr>
          <a:xfrm>
            <a:off x="29652912" y="25587621"/>
            <a:ext cx="13061951" cy="1384995"/>
          </a:xfrm>
          <a:prstGeom prst="rect">
            <a:avLst/>
          </a:prstGeom>
          <a:noFill/>
        </p:spPr>
        <p:txBody>
          <a:bodyPr wrap="square" rtlCol="0">
            <a:spAutoFit/>
          </a:bodyPr>
          <a:lstStyle/>
          <a:p>
            <a:pPr algn="just"/>
            <a:r>
              <a:rPr lang="en-US" sz="2800" dirty="0">
                <a:latin typeface="Neue Haas Grotesk Text Pro" panose="020B0504020202020204" pitchFamily="34" charset="0"/>
                <a:cs typeface="Arial" panose="020B0604020202020204" pitchFamily="34" charset="0"/>
              </a:rPr>
              <a:t>[1] L. V. </a:t>
            </a:r>
            <a:r>
              <a:rPr lang="en-US" sz="2800" dirty="0" err="1">
                <a:latin typeface="Neue Haas Grotesk Text Pro" panose="020B0504020202020204" pitchFamily="34" charset="0"/>
                <a:cs typeface="Arial" panose="020B0604020202020204" pitchFamily="34" charset="0"/>
              </a:rPr>
              <a:t>Keldysh</a:t>
            </a:r>
            <a:r>
              <a:rPr lang="en-US" sz="2800" dirty="0">
                <a:latin typeface="Neue Haas Grotesk Text Pro" panose="020B0504020202020204" pitchFamily="34" charset="0"/>
                <a:cs typeface="Arial" panose="020B0604020202020204" pitchFamily="34" charset="0"/>
              </a:rPr>
              <a:t> “Ionization in the Field of a Strong Electromagnetic Wave and modern physics of atomic interaction with a strong laser field” Journal of Experimental and Theoretical Physics, </a:t>
            </a:r>
            <a:r>
              <a:rPr lang="en-US" sz="2800" u="sng" dirty="0">
                <a:latin typeface="Neue Haas Grotesk Text Pro" panose="020B0504020202020204" pitchFamily="34" charset="0"/>
                <a:cs typeface="Arial" panose="020B0604020202020204" pitchFamily="34" charset="0"/>
              </a:rPr>
              <a:t>122</a:t>
            </a:r>
            <a:r>
              <a:rPr lang="en-US" sz="2800" dirty="0">
                <a:latin typeface="Neue Haas Grotesk Text Pro" panose="020B0504020202020204" pitchFamily="34" charset="0"/>
                <a:cs typeface="Arial" panose="020B0604020202020204" pitchFamily="34" charset="0"/>
              </a:rPr>
              <a:t>, 449–455 (2016). </a:t>
            </a:r>
          </a:p>
        </p:txBody>
      </p:sp>
      <p:sp>
        <p:nvSpPr>
          <p:cNvPr id="32" name="TextBox 31">
            <a:extLst>
              <a:ext uri="{FF2B5EF4-FFF2-40B4-BE49-F238E27FC236}">
                <a16:creationId xmlns:a16="http://schemas.microsoft.com/office/drawing/2014/main" id="{1168F076-63CE-2C45-93FB-D6260330E28C}"/>
              </a:ext>
            </a:extLst>
          </p:cNvPr>
          <p:cNvSpPr txBox="1"/>
          <p:nvPr/>
        </p:nvSpPr>
        <p:spPr>
          <a:xfrm>
            <a:off x="1176339" y="9178142"/>
            <a:ext cx="13061949" cy="5632311"/>
          </a:xfrm>
          <a:prstGeom prst="rect">
            <a:avLst/>
          </a:prstGeom>
          <a:noFill/>
        </p:spPr>
        <p:txBody>
          <a:bodyPr wrap="square" rtlCol="0">
            <a:spAutoFit/>
          </a:bodyPr>
          <a:lstStyle/>
          <a:p>
            <a:pPr algn="just"/>
            <a:r>
              <a:rPr lang="en-US" sz="3000" dirty="0">
                <a:latin typeface="Neue Haas Grotesk Text Pro" panose="020B0504020202020204" pitchFamily="34" charset="0"/>
                <a:ea typeface="Aktiv Grotesk" panose="020B0504020202020204" pitchFamily="34" charset="0"/>
                <a:cs typeface="Aktiv Grotesk" panose="020B0504020202020204" pitchFamily="34" charset="0"/>
              </a:rPr>
              <a:t>The modeling of initial plasma formation (IPF) provides a pathway for understanding the ultrafast dynamics of laser–material interactions. A one-dimensional electromagnetic wave solver has been developed using the finite-difference time-domain (FDTD) method to accurately model laser propagation in metals and dielectrics. Laser absorption is modeled by the collisional damping of the light wave, which is determined by the dielectric function of the materials. A two-temperature model is employed to describe the heat transfer between electrons and lattices/ ions. Differences in the heat transfer dynamics to electrons and ions modeled by the wave solver and a ray trace approach are compared. The objective of this approach is to enhance the modeling accuracy of laser-matter interactions in inertial confinement fusion (ICF) codes. </a:t>
            </a:r>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36215FD9-64DC-3043-8EB1-3DBB8C8AB21D}"/>
                  </a:ext>
                </a:extLst>
              </p:cNvPr>
              <p:cNvSpPr txBox="1"/>
              <p:nvPr/>
            </p:nvSpPr>
            <p:spPr>
              <a:xfrm>
                <a:off x="1176340" y="26608213"/>
                <a:ext cx="13061948" cy="5170646"/>
              </a:xfrm>
              <a:prstGeom prst="rect">
                <a:avLst/>
              </a:prstGeom>
              <a:noFill/>
            </p:spPr>
            <p:txBody>
              <a:bodyPr wrap="square" rtlCol="0">
                <a:spAutoFit/>
              </a:bodyPr>
              <a:lstStyle/>
              <a:p>
                <a:pPr algn="just"/>
                <a:r>
                  <a:rPr lang="en-US" sz="3000" dirty="0">
                    <a:latin typeface="Neue Haas Grotesk Text Pro" panose="020B0504020202020204" pitchFamily="34" charset="0"/>
                    <a:ea typeface="Aktiv Grotesk" panose="020B0504020202020204" pitchFamily="34" charset="0"/>
                    <a:cs typeface="Aktiv Grotesk" panose="020B0504020202020204" pitchFamily="34" charset="0"/>
                  </a:rPr>
                  <a:t>Equations (1) – (3) contribute to our 1-D initial plasma formation (IPF) modeling. In the first equation, </a:t>
                </a:r>
                <a14:m>
                  <m:oMath xmlns:m="http://schemas.openxmlformats.org/officeDocument/2006/math">
                    <m:r>
                      <a:rPr lang="en-US" sz="3000" i="1" dirty="0" smtClean="0">
                        <a:latin typeface="Cambria Math" panose="02040503050406030204" pitchFamily="18" charset="0"/>
                        <a:ea typeface="Aktiv Grotesk" panose="020B0504020202020204" pitchFamily="34" charset="0"/>
                        <a:cs typeface="Aktiv Grotesk" panose="020B0504020202020204" pitchFamily="34" charset="0"/>
                      </a:rPr>
                      <m:t>𝐸</m:t>
                    </m:r>
                  </m:oMath>
                </a14:m>
                <a:r>
                  <a:rPr lang="en-US" sz="3000" dirty="0">
                    <a:latin typeface="Neue Haas Grotesk Text Pro" panose="020B0504020202020204" pitchFamily="34" charset="0"/>
                    <a:ea typeface="Aktiv Grotesk" panose="020B0504020202020204" pitchFamily="34" charset="0"/>
                    <a:cs typeface="Aktiv Grotesk" panose="020B0504020202020204" pitchFamily="34" charset="0"/>
                  </a:rPr>
                  <a:t> is the electric field, </a:t>
                </a:r>
                <a14:m>
                  <m:oMath xmlns:m="http://schemas.openxmlformats.org/officeDocument/2006/math">
                    <m:r>
                      <a:rPr lang="en-US" sz="3000" i="1" dirty="0" smtClean="0">
                        <a:latin typeface="Cambria Math" panose="02040503050406030204" pitchFamily="18" charset="0"/>
                        <a:ea typeface="Aktiv Grotesk" panose="020B0504020202020204" pitchFamily="34" charset="0"/>
                        <a:cs typeface="Aktiv Grotesk" panose="020B0504020202020204" pitchFamily="34" charset="0"/>
                      </a:rPr>
                      <m:t>𝑐</m:t>
                    </m:r>
                  </m:oMath>
                </a14:m>
                <a:r>
                  <a:rPr lang="en-US" sz="3000" dirty="0">
                    <a:latin typeface="Neue Haas Grotesk Text Pro" panose="020B0504020202020204" pitchFamily="34" charset="0"/>
                    <a:ea typeface="Aktiv Grotesk" panose="020B0504020202020204" pitchFamily="34" charset="0"/>
                    <a:cs typeface="Aktiv Grotesk" panose="020B0504020202020204" pitchFamily="34" charset="0"/>
                  </a:rPr>
                  <a:t> is the speed of light, </a:t>
                </a:r>
                <a14:m>
                  <m:oMath xmlns:m="http://schemas.openxmlformats.org/officeDocument/2006/math">
                    <m:r>
                      <a:rPr lang="en-US" sz="3000" i="1" dirty="0" smtClean="0">
                        <a:latin typeface="Cambria Math" panose="02040503050406030204" pitchFamily="18" charset="0"/>
                        <a:ea typeface="Aktiv Grotesk" panose="020B0504020202020204" pitchFamily="34" charset="0"/>
                        <a:cs typeface="Aktiv Grotesk" panose="020B0504020202020204" pitchFamily="34" charset="0"/>
                      </a:rPr>
                      <m:t>𝑛</m:t>
                    </m:r>
                  </m:oMath>
                </a14:m>
                <a:r>
                  <a:rPr lang="en-US" sz="3000" dirty="0">
                    <a:latin typeface="Neue Haas Grotesk Text Pro" panose="020B0504020202020204" pitchFamily="34" charset="0"/>
                    <a:ea typeface="Aktiv Grotesk" panose="020B0504020202020204" pitchFamily="34" charset="0"/>
                    <a:cs typeface="Aktiv Grotesk" panose="020B0504020202020204" pitchFamily="34" charset="0"/>
                  </a:rPr>
                  <a:t> is the complex refractive index where its real part accounts for reflections and transmissions while the imaginary part accounts for absorptions. In </a:t>
                </a:r>
                <a:r>
                  <a:rPr lang="en-US" sz="3000" dirty="0" err="1">
                    <a:latin typeface="Neue Haas Grotesk Text Pro" panose="020B0504020202020204" pitchFamily="34" charset="0"/>
                    <a:ea typeface="Aktiv Grotesk" panose="020B0504020202020204" pitchFamily="34" charset="0"/>
                    <a:cs typeface="Aktiv Grotesk" panose="020B0504020202020204" pitchFamily="34" charset="0"/>
                  </a:rPr>
                  <a:t>Eqs</a:t>
                </a:r>
                <a:r>
                  <a:rPr lang="en-US" sz="3000" dirty="0">
                    <a:latin typeface="Neue Haas Grotesk Text Pro" panose="020B0504020202020204" pitchFamily="34" charset="0"/>
                    <a:ea typeface="Aktiv Grotesk" panose="020B0504020202020204" pitchFamily="34" charset="0"/>
                    <a:cs typeface="Aktiv Grotesk" panose="020B0504020202020204" pitchFamily="34" charset="0"/>
                  </a:rPr>
                  <a:t>. (2) - (3) </a:t>
                </a:r>
                <a14:m>
                  <m:oMath xmlns:m="http://schemas.openxmlformats.org/officeDocument/2006/math">
                    <m:sSub>
                      <m:sSubPr>
                        <m:ctrlPr>
                          <a:rPr lang="en-US" sz="3000" b="0" i="1" smtClean="0">
                            <a:latin typeface="Cambria Math" panose="02040503050406030204" pitchFamily="18" charset="0"/>
                            <a:ea typeface="Aktiv Grotesk" panose="020B0504020202020204" pitchFamily="34" charset="0"/>
                            <a:cs typeface="Aktiv Grotesk" panose="020B0504020202020204" pitchFamily="34" charset="0"/>
                          </a:rPr>
                        </m:ctrlPr>
                      </m:sSubPr>
                      <m:e>
                        <m:r>
                          <a:rPr lang="en-US" sz="3000" b="0" i="1" smtClean="0">
                            <a:latin typeface="Cambria Math" panose="02040503050406030204" pitchFamily="18" charset="0"/>
                            <a:ea typeface="Aktiv Grotesk" panose="020B0504020202020204" pitchFamily="34" charset="0"/>
                            <a:cs typeface="Aktiv Grotesk" panose="020B0504020202020204" pitchFamily="34" charset="0"/>
                          </a:rPr>
                          <m:t>𝑐</m:t>
                        </m:r>
                      </m:e>
                      <m:sub>
                        <m:r>
                          <a:rPr lang="en-US" sz="3000" b="0" i="1" smtClean="0">
                            <a:latin typeface="Cambria Math" panose="02040503050406030204" pitchFamily="18" charset="0"/>
                            <a:ea typeface="Aktiv Grotesk" panose="020B0504020202020204" pitchFamily="34" charset="0"/>
                            <a:cs typeface="Aktiv Grotesk" panose="020B0504020202020204" pitchFamily="34" charset="0"/>
                          </a:rPr>
                          <m:t>𝑣𝑒</m:t>
                        </m:r>
                      </m:sub>
                    </m:sSub>
                  </m:oMath>
                </a14:m>
                <a:r>
                  <a:rPr lang="en-US" sz="3000" dirty="0">
                    <a:latin typeface="Neue Haas Grotesk Text Pro" panose="020B0504020202020204" pitchFamily="34" charset="0"/>
                    <a:ea typeface="Aktiv Grotesk" panose="020B0504020202020204" pitchFamily="34" charset="0"/>
                    <a:cs typeface="Aktiv Grotesk" panose="020B0504020202020204" pitchFamily="34" charset="0"/>
                  </a:rPr>
                  <a:t> and </a:t>
                </a:r>
                <a14:m>
                  <m:oMath xmlns:m="http://schemas.openxmlformats.org/officeDocument/2006/math">
                    <m:sSub>
                      <m:sSubPr>
                        <m:ctrlPr>
                          <a:rPr lang="en-US" sz="3000" i="1">
                            <a:latin typeface="Cambria Math" panose="02040503050406030204" pitchFamily="18" charset="0"/>
                            <a:ea typeface="Aktiv Grotesk" panose="020B0504020202020204" pitchFamily="34" charset="0"/>
                            <a:cs typeface="Aktiv Grotesk" panose="020B0504020202020204" pitchFamily="34" charset="0"/>
                          </a:rPr>
                        </m:ctrlPr>
                      </m:sSubPr>
                      <m:e>
                        <m:r>
                          <a:rPr lang="en-US" sz="3000" i="1">
                            <a:latin typeface="Cambria Math" panose="02040503050406030204" pitchFamily="18" charset="0"/>
                            <a:ea typeface="Aktiv Grotesk" panose="020B0504020202020204" pitchFamily="34" charset="0"/>
                            <a:cs typeface="Aktiv Grotesk" panose="020B0504020202020204" pitchFamily="34" charset="0"/>
                          </a:rPr>
                          <m:t>𝑐</m:t>
                        </m:r>
                      </m:e>
                      <m:sub>
                        <m:r>
                          <a:rPr lang="en-US" sz="3000" i="1">
                            <a:latin typeface="Cambria Math" panose="02040503050406030204" pitchFamily="18" charset="0"/>
                            <a:ea typeface="Aktiv Grotesk" panose="020B0504020202020204" pitchFamily="34" charset="0"/>
                            <a:cs typeface="Aktiv Grotesk" panose="020B0504020202020204" pitchFamily="34" charset="0"/>
                          </a:rPr>
                          <m:t>𝑣𝑖</m:t>
                        </m:r>
                      </m:sub>
                    </m:sSub>
                  </m:oMath>
                </a14:m>
                <a:r>
                  <a:rPr lang="en-US" sz="3000" dirty="0">
                    <a:latin typeface="Neue Haas Grotesk Text Pro" panose="020B0504020202020204" pitchFamily="34" charset="0"/>
                    <a:ea typeface="Aktiv Grotesk" panose="020B0504020202020204" pitchFamily="34" charset="0"/>
                    <a:cs typeface="Aktiv Grotesk" panose="020B0504020202020204" pitchFamily="34" charset="0"/>
                  </a:rPr>
                  <a:t> are electron heat capacities and ion heat capacities at the constant volume, respectively. </a:t>
                </a:r>
                <a14:m>
                  <m:oMath xmlns:m="http://schemas.openxmlformats.org/officeDocument/2006/math">
                    <m:r>
                      <a:rPr lang="en-US" sz="3000" i="1" dirty="0" smtClean="0">
                        <a:latin typeface="Cambria Math" panose="02040503050406030204" pitchFamily="18" charset="0"/>
                        <a:ea typeface="Aktiv Grotesk" panose="020B0504020202020204" pitchFamily="34" charset="0"/>
                        <a:cs typeface="Aktiv Grotesk" panose="020B0504020202020204" pitchFamily="34" charset="0"/>
                      </a:rPr>
                      <m:t>𝐺</m:t>
                    </m:r>
                  </m:oMath>
                </a14:m>
                <a:r>
                  <a:rPr lang="en-US" sz="3000" dirty="0">
                    <a:latin typeface="Neue Haas Grotesk Text Pro" panose="020B0504020202020204" pitchFamily="34" charset="0"/>
                    <a:ea typeface="Aktiv Grotesk" panose="020B0504020202020204" pitchFamily="34" charset="0"/>
                    <a:cs typeface="Aktiv Grotesk" panose="020B0504020202020204" pitchFamily="34" charset="0"/>
                  </a:rPr>
                  <a:t> is the energy exchange rate between the electron temperature</a:t>
                </a:r>
                <a:r>
                  <a:rPr lang="en-US" sz="3000" dirty="0">
                    <a:ea typeface="Aktiv Grotesk" panose="020B0504020202020204" pitchFamily="34" charset="0"/>
                    <a:cs typeface="Aktiv Grotesk" panose="020B0504020202020204" pitchFamily="34" charset="0"/>
                  </a:rPr>
                  <a:t> </a:t>
                </a:r>
                <a14:m>
                  <m:oMath xmlns:m="http://schemas.openxmlformats.org/officeDocument/2006/math">
                    <m:sSub>
                      <m:sSubPr>
                        <m:ctrlPr>
                          <a:rPr lang="en-US" sz="3000" i="1">
                            <a:latin typeface="Cambria Math" panose="02040503050406030204" pitchFamily="18" charset="0"/>
                            <a:ea typeface="Aktiv Grotesk" panose="020B0504020202020204" pitchFamily="34" charset="0"/>
                            <a:cs typeface="Aktiv Grotesk" panose="020B0504020202020204" pitchFamily="34" charset="0"/>
                          </a:rPr>
                        </m:ctrlPr>
                      </m:sSubPr>
                      <m:e>
                        <m:r>
                          <a:rPr lang="en-US" sz="3000" i="1">
                            <a:latin typeface="Cambria Math" panose="02040503050406030204" pitchFamily="18" charset="0"/>
                            <a:ea typeface="Aktiv Grotesk" panose="020B0504020202020204" pitchFamily="34" charset="0"/>
                            <a:cs typeface="Aktiv Grotesk" panose="020B0504020202020204" pitchFamily="34" charset="0"/>
                          </a:rPr>
                          <m:t>𝑇</m:t>
                        </m:r>
                      </m:e>
                      <m:sub>
                        <m:r>
                          <a:rPr lang="en-US" sz="3000" i="1">
                            <a:latin typeface="Cambria Math" panose="02040503050406030204" pitchFamily="18" charset="0"/>
                            <a:ea typeface="Aktiv Grotesk" panose="020B0504020202020204" pitchFamily="34" charset="0"/>
                            <a:cs typeface="Aktiv Grotesk" panose="020B0504020202020204" pitchFamily="34" charset="0"/>
                          </a:rPr>
                          <m:t>𝑒</m:t>
                        </m:r>
                      </m:sub>
                    </m:sSub>
                  </m:oMath>
                </a14:m>
                <a:r>
                  <a:rPr lang="en-US" sz="3000" dirty="0">
                    <a:latin typeface="Neue Haas Grotesk Text Pro" panose="020B0504020202020204" pitchFamily="34" charset="0"/>
                    <a:ea typeface="Aktiv Grotesk" panose="020B0504020202020204" pitchFamily="34" charset="0"/>
                    <a:cs typeface="Aktiv Grotesk" panose="020B0504020202020204" pitchFamily="34" charset="0"/>
                  </a:rPr>
                  <a:t> and the ion temperature</a:t>
                </a:r>
                <a:r>
                  <a:rPr lang="en-US" sz="3000" dirty="0">
                    <a:ea typeface="Aktiv Grotesk" panose="020B0504020202020204" pitchFamily="34" charset="0"/>
                    <a:cs typeface="Aktiv Grotesk" panose="020B0504020202020204" pitchFamily="34" charset="0"/>
                  </a:rPr>
                  <a:t> </a:t>
                </a:r>
                <a14:m>
                  <m:oMath xmlns:m="http://schemas.openxmlformats.org/officeDocument/2006/math">
                    <m:sSub>
                      <m:sSubPr>
                        <m:ctrlPr>
                          <a:rPr lang="en-US" sz="3000" i="1">
                            <a:latin typeface="Cambria Math" panose="02040503050406030204" pitchFamily="18" charset="0"/>
                            <a:ea typeface="Aktiv Grotesk" panose="020B0504020202020204" pitchFamily="34" charset="0"/>
                            <a:cs typeface="Aktiv Grotesk" panose="020B0504020202020204" pitchFamily="34" charset="0"/>
                          </a:rPr>
                        </m:ctrlPr>
                      </m:sSubPr>
                      <m:e>
                        <m:r>
                          <a:rPr lang="en-US" sz="3000" i="1">
                            <a:latin typeface="Cambria Math" panose="02040503050406030204" pitchFamily="18" charset="0"/>
                            <a:ea typeface="Aktiv Grotesk" panose="020B0504020202020204" pitchFamily="34" charset="0"/>
                            <a:cs typeface="Aktiv Grotesk" panose="020B0504020202020204" pitchFamily="34" charset="0"/>
                          </a:rPr>
                          <m:t>𝑇</m:t>
                        </m:r>
                      </m:e>
                      <m:sub>
                        <m:r>
                          <a:rPr lang="en-US" sz="3000" i="1">
                            <a:latin typeface="Cambria Math" panose="02040503050406030204" pitchFamily="18" charset="0"/>
                            <a:ea typeface="Aktiv Grotesk" panose="020B0504020202020204" pitchFamily="34" charset="0"/>
                            <a:cs typeface="Aktiv Grotesk" panose="020B0504020202020204" pitchFamily="34" charset="0"/>
                          </a:rPr>
                          <m:t>𝑖</m:t>
                        </m:r>
                      </m:sub>
                    </m:sSub>
                    <m:r>
                      <a:rPr lang="en-US" sz="3000" b="0" i="0" smtClean="0">
                        <a:latin typeface="Cambria Math" panose="02040503050406030204" pitchFamily="18" charset="0"/>
                        <a:ea typeface="Aktiv Grotesk" panose="020B0504020202020204" pitchFamily="34" charset="0"/>
                        <a:cs typeface="Aktiv Grotesk" panose="020B0504020202020204" pitchFamily="34" charset="0"/>
                      </a:rPr>
                      <m:t>.</m:t>
                    </m:r>
                  </m:oMath>
                </a14:m>
                <a:r>
                  <a:rPr lang="en-US" sz="3000" dirty="0">
                    <a:latin typeface="Neue Haas Grotesk Text Pro" panose="020B0504020202020204" pitchFamily="34" charset="0"/>
                    <a:ea typeface="Aktiv Grotesk" panose="020B0504020202020204" pitchFamily="34" charset="0"/>
                    <a:cs typeface="Aktiv Grotesk" panose="020B0504020202020204" pitchFamily="34" charset="0"/>
                  </a:rPr>
                  <a:t> The </a:t>
                </a:r>
                <a:r>
                  <a:rPr lang="en-US" sz="3000" dirty="0" err="1">
                    <a:latin typeface="Neue Haas Grotesk Text Pro" panose="020B0504020202020204" pitchFamily="34" charset="0"/>
                    <a:ea typeface="Aktiv Grotesk" panose="020B0504020202020204" pitchFamily="34" charset="0"/>
                    <a:cs typeface="Aktiv Grotesk" panose="020B0504020202020204" pitchFamily="34" charset="0"/>
                  </a:rPr>
                  <a:t>Drude</a:t>
                </a:r>
                <a:r>
                  <a:rPr lang="en-US" sz="3000" dirty="0">
                    <a:latin typeface="Neue Haas Grotesk Text Pro" panose="020B0504020202020204" pitchFamily="34" charset="0"/>
                    <a:ea typeface="Aktiv Grotesk" panose="020B0504020202020204" pitchFamily="34" charset="0"/>
                    <a:cs typeface="Aktiv Grotesk" panose="020B0504020202020204" pitchFamily="34" charset="0"/>
                  </a:rPr>
                  <a:t> model is used to model the rate of laser energy absorption caused by the collisional damping of the light wave, which is determined by the source term </a:t>
                </a:r>
                <a14:m>
                  <m:oMath xmlns:m="http://schemas.openxmlformats.org/officeDocument/2006/math">
                    <m:r>
                      <a:rPr lang="en-US" sz="3000" i="1" dirty="0">
                        <a:latin typeface="Cambria Math" panose="02040503050406030204" pitchFamily="18" charset="0"/>
                        <a:ea typeface="Aktiv Grotesk" panose="020B0504020202020204" pitchFamily="34" charset="0"/>
                        <a:cs typeface="Aktiv Grotesk" panose="020B0504020202020204" pitchFamily="34" charset="0"/>
                      </a:rPr>
                      <m:t>𝑆</m:t>
                    </m:r>
                  </m:oMath>
                </a14:m>
                <a:r>
                  <a:rPr lang="en-US" sz="3000" dirty="0">
                    <a:latin typeface="Neue Haas Grotesk Text Pro" panose="020B0504020202020204" pitchFamily="34" charset="0"/>
                    <a:ea typeface="Aktiv Grotesk" panose="020B0504020202020204" pitchFamily="34" charset="0"/>
                    <a:cs typeface="Aktiv Grotesk" panose="020B0504020202020204" pitchFamily="34" charset="0"/>
                  </a:rPr>
                  <a:t>. Modeling of multi-photon ionization can be found in Ref [1].</a:t>
                </a:r>
              </a:p>
            </p:txBody>
          </p:sp>
        </mc:Choice>
        <mc:Fallback xmlns="">
          <p:sp>
            <p:nvSpPr>
              <p:cNvPr id="34" name="TextBox 33">
                <a:extLst>
                  <a:ext uri="{FF2B5EF4-FFF2-40B4-BE49-F238E27FC236}">
                    <a16:creationId xmlns:a16="http://schemas.microsoft.com/office/drawing/2014/main" id="{36215FD9-64DC-3043-8EB1-3DBB8C8AB21D}"/>
                  </a:ext>
                </a:extLst>
              </p:cNvPr>
              <p:cNvSpPr txBox="1">
                <a:spLocks noRot="1" noChangeAspect="1" noMove="1" noResize="1" noEditPoints="1" noAdjustHandles="1" noChangeArrowheads="1" noChangeShapeType="1" noTextEdit="1"/>
              </p:cNvSpPr>
              <p:nvPr/>
            </p:nvSpPr>
            <p:spPr>
              <a:xfrm>
                <a:off x="1176340" y="26608213"/>
                <a:ext cx="13061948" cy="5170646"/>
              </a:xfrm>
              <a:prstGeom prst="rect">
                <a:avLst/>
              </a:prstGeom>
              <a:blipFill>
                <a:blip r:embed="rId2"/>
                <a:stretch>
                  <a:fillRect l="-1120" t="-1533" r="-1073" b="-2712"/>
                </a:stretch>
              </a:blipFill>
            </p:spPr>
            <p:txBody>
              <a:bodyPr/>
              <a:lstStyle/>
              <a:p>
                <a:r>
                  <a:rPr lang="en-US">
                    <a:noFill/>
                  </a:rPr>
                  <a:t> </a:t>
                </a:r>
              </a:p>
            </p:txBody>
          </p:sp>
        </mc:Fallback>
      </mc:AlternateContent>
      <p:sp>
        <p:nvSpPr>
          <p:cNvPr id="35" name="TextBox 34">
            <a:extLst>
              <a:ext uri="{FF2B5EF4-FFF2-40B4-BE49-F238E27FC236}">
                <a16:creationId xmlns:a16="http://schemas.microsoft.com/office/drawing/2014/main" id="{91D0EA02-6EEA-2043-96CB-F62C256A98A6}"/>
              </a:ext>
            </a:extLst>
          </p:cNvPr>
          <p:cNvSpPr txBox="1"/>
          <p:nvPr/>
        </p:nvSpPr>
        <p:spPr>
          <a:xfrm>
            <a:off x="29636565" y="16406346"/>
            <a:ext cx="13061950" cy="461665"/>
          </a:xfrm>
          <a:prstGeom prst="rect">
            <a:avLst/>
          </a:prstGeom>
          <a:noFill/>
        </p:spPr>
        <p:txBody>
          <a:bodyPr wrap="square" rtlCol="0">
            <a:spAutoFit/>
          </a:bodyPr>
          <a:lstStyle/>
          <a:p>
            <a:pPr algn="ctr"/>
            <a:r>
              <a:rPr lang="en-US" sz="2400" i="1" dirty="0">
                <a:latin typeface="Neue Haas Grotesk Text Pro" panose="020B0504020202020204" pitchFamily="34" charset="0"/>
                <a:cs typeface="Arial" panose="020B0604020202020204" pitchFamily="34" charset="0"/>
              </a:rPr>
              <a:t>Figure 3: Simulation of light wave propagating into material undergoing collisional damping.</a:t>
            </a:r>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DDBEDB47-166B-6848-84AE-F3D4E3B5A1F6}"/>
                  </a:ext>
                </a:extLst>
              </p:cNvPr>
              <p:cNvSpPr txBox="1"/>
              <p:nvPr/>
            </p:nvSpPr>
            <p:spPr>
              <a:xfrm>
                <a:off x="15408960" y="17192463"/>
                <a:ext cx="13061950" cy="5632311"/>
              </a:xfrm>
              <a:prstGeom prst="rect">
                <a:avLst/>
              </a:prstGeom>
              <a:noFill/>
            </p:spPr>
            <p:txBody>
              <a:bodyPr wrap="square" rtlCol="0">
                <a:spAutoFit/>
              </a:bodyPr>
              <a:lstStyle/>
              <a:p>
                <a:pPr algn="just"/>
                <a:r>
                  <a:rPr lang="en-US" sz="3000" dirty="0">
                    <a:latin typeface="Neue Haas Grotesk Text Pro" panose="020B0504020202020204" pitchFamily="34" charset="0"/>
                    <a:cs typeface="Arial" panose="020B0604020202020204" pitchFamily="34" charset="0"/>
                  </a:rPr>
                  <a:t>Here </a:t>
                </a:r>
                <a14:m>
                  <m:oMath xmlns:m="http://schemas.openxmlformats.org/officeDocument/2006/math">
                    <m:sSub>
                      <m:sSubPr>
                        <m:ctrlPr>
                          <a:rPr lang="en-US" sz="3000" i="1" dirty="0">
                            <a:latin typeface="Cambria Math" panose="02040503050406030204" pitchFamily="18" charset="0"/>
                            <a:cs typeface="Arial" panose="020B0604020202020204" pitchFamily="34" charset="0"/>
                          </a:rPr>
                        </m:ctrlPr>
                      </m:sSubPr>
                      <m:e>
                        <m:r>
                          <a:rPr lang="en-US" sz="3000" i="1" dirty="0">
                            <a:latin typeface="Cambria Math" panose="02040503050406030204" pitchFamily="18" charset="0"/>
                            <a:cs typeface="Arial" panose="020B0604020202020204" pitchFamily="34" charset="0"/>
                          </a:rPr>
                          <m:t>𝑃</m:t>
                        </m:r>
                      </m:e>
                      <m:sub>
                        <m:r>
                          <a:rPr lang="en-US" sz="3000" i="1" dirty="0">
                            <a:latin typeface="Cambria Math" panose="02040503050406030204" pitchFamily="18" charset="0"/>
                            <a:cs typeface="Arial" panose="020B0604020202020204" pitchFamily="34" charset="0"/>
                          </a:rPr>
                          <m:t>𝑁𝐿</m:t>
                        </m:r>
                      </m:sub>
                    </m:sSub>
                    <m:r>
                      <a:rPr lang="en-US" sz="3000" i="1" dirty="0">
                        <a:latin typeface="Cambria Math" panose="02040503050406030204" pitchFamily="18" charset="0"/>
                        <a:cs typeface="Arial" panose="020B0604020202020204" pitchFamily="34" charset="0"/>
                      </a:rPr>
                      <m:t> </m:t>
                    </m:r>
                  </m:oMath>
                </a14:m>
                <a:r>
                  <a:rPr lang="en-US" sz="3000" dirty="0">
                    <a:latin typeface="Neue Haas Grotesk Text Pro" panose="020B0504020202020204" pitchFamily="34" charset="0"/>
                    <a:cs typeface="Arial" panose="020B0604020202020204" pitchFamily="34" charset="0"/>
                  </a:rPr>
                  <a:t>is the nonlinear polarization in media, </a:t>
                </a:r>
                <a14:m>
                  <m:oMath xmlns:m="http://schemas.openxmlformats.org/officeDocument/2006/math">
                    <m:sSub>
                      <m:sSubPr>
                        <m:ctrlPr>
                          <a:rPr lang="en-US" sz="3000" i="1" smtClean="0">
                            <a:latin typeface="Cambria Math" panose="02040503050406030204" pitchFamily="18" charset="0"/>
                            <a:cs typeface="Arial" panose="020B0604020202020204" pitchFamily="34" charset="0"/>
                          </a:rPr>
                        </m:ctrlPr>
                      </m:sSubPr>
                      <m:e>
                        <m:r>
                          <a:rPr lang="en-US" sz="3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3000" b="0" i="1" smtClean="0">
                            <a:latin typeface="Cambria Math" panose="02040503050406030204" pitchFamily="18" charset="0"/>
                            <a:cs typeface="Arial" panose="020B0604020202020204" pitchFamily="34" charset="0"/>
                          </a:rPr>
                          <m:t>0</m:t>
                        </m:r>
                      </m:sub>
                    </m:sSub>
                  </m:oMath>
                </a14:m>
                <a:r>
                  <a:rPr lang="en-US" sz="3000" dirty="0">
                    <a:latin typeface="Neue Haas Grotesk Text Pro" panose="020B0504020202020204" pitchFamily="34" charset="0"/>
                    <a:cs typeface="Arial" panose="020B0604020202020204" pitchFamily="34" charset="0"/>
                  </a:rPr>
                  <a:t> is the permittivity of free space, </a:t>
                </a:r>
                <a14:m>
                  <m:oMath xmlns:m="http://schemas.openxmlformats.org/officeDocument/2006/math">
                    <m:r>
                      <a:rPr lang="en-US" sz="3000" i="1" smtClean="0">
                        <a:latin typeface="Cambria Math" panose="02040503050406030204" pitchFamily="18" charset="0"/>
                        <a:ea typeface="Cambria Math" panose="02040503050406030204" pitchFamily="18" charset="0"/>
                        <a:cs typeface="Arial" panose="020B0604020202020204" pitchFamily="34" charset="0"/>
                      </a:rPr>
                      <m:t>𝜇</m:t>
                    </m:r>
                  </m:oMath>
                </a14:m>
                <a:r>
                  <a:rPr lang="en-US" sz="3000" dirty="0">
                    <a:latin typeface="Neue Haas Grotesk Text Pro" panose="020B0504020202020204" pitchFamily="34" charset="0"/>
                    <a:cs typeface="Arial" panose="020B0604020202020204" pitchFamily="34" charset="0"/>
                  </a:rPr>
                  <a:t> is the permeability of free space and </a:t>
                </a:r>
                <a14:m>
                  <m:oMath xmlns:m="http://schemas.openxmlformats.org/officeDocument/2006/math">
                    <m:r>
                      <a:rPr lang="en-US" sz="3000" i="1" dirty="0">
                        <a:latin typeface="Cambria Math" panose="02040503050406030204" pitchFamily="18" charset="0"/>
                        <a:ea typeface="Cambria Math" panose="02040503050406030204" pitchFamily="18" charset="0"/>
                        <a:cs typeface="Arial" panose="020B0604020202020204" pitchFamily="34" charset="0"/>
                      </a:rPr>
                      <m:t>𝜎</m:t>
                    </m:r>
                  </m:oMath>
                </a14:m>
                <a:r>
                  <a:rPr lang="en-US" sz="3000" dirty="0">
                    <a:latin typeface="Neue Haas Grotesk Text Pro" panose="020B0504020202020204" pitchFamily="34" charset="0"/>
                    <a:cs typeface="Arial" panose="020B0604020202020204" pitchFamily="34" charset="0"/>
                  </a:rPr>
                  <a:t> is the electric conductivity. Eq (4) describes the propagation of light waves in material. The light wave interacts with electrons and sets them into oscillations along the electric field vector direction. The oscillating electrons then collide with neighboring atoms. Consequently, the light wave’s energy is then transferred from photons to electrons and then ions. This process is known as the collisional damping of light waves and is uniquely described by the dielectric function </a:t>
                </a:r>
                <a14:m>
                  <m:oMath xmlns:m="http://schemas.openxmlformats.org/officeDocument/2006/math">
                    <m:r>
                      <a:rPr lang="en-US" sz="3000" i="1" smtClean="0">
                        <a:latin typeface="Cambria Math" panose="02040503050406030204" pitchFamily="18" charset="0"/>
                        <a:ea typeface="Cambria Math" panose="02040503050406030204" pitchFamily="18" charset="0"/>
                        <a:cs typeface="Arial" panose="020B0604020202020204" pitchFamily="34" charset="0"/>
                      </a:rPr>
                      <m:t>𝜀</m:t>
                    </m:r>
                    <m:r>
                      <a:rPr lang="en-US" sz="3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3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3000" b="0" i="1" smtClean="0">
                            <a:latin typeface="Cambria Math" panose="02040503050406030204" pitchFamily="18" charset="0"/>
                            <a:ea typeface="Cambria Math" panose="02040503050406030204" pitchFamily="18" charset="0"/>
                            <a:cs typeface="Arial" panose="020B0604020202020204" pitchFamily="34" charset="0"/>
                          </a:rPr>
                          <m:t>𝑛</m:t>
                        </m:r>
                      </m:e>
                      <m:sup>
                        <m:r>
                          <a:rPr lang="en-US" sz="3000" b="0" i="1" smtClean="0">
                            <a:latin typeface="Cambria Math" panose="02040503050406030204" pitchFamily="18" charset="0"/>
                            <a:ea typeface="Cambria Math" panose="02040503050406030204" pitchFamily="18" charset="0"/>
                            <a:cs typeface="Arial" panose="020B0604020202020204" pitchFamily="34" charset="0"/>
                          </a:rPr>
                          <m:t>2</m:t>
                        </m:r>
                      </m:sup>
                    </m:sSup>
                  </m:oMath>
                </a14:m>
                <a:r>
                  <a:rPr lang="en-US" sz="3000" dirty="0">
                    <a:latin typeface="Neue Haas Grotesk Text Pro" panose="020B0504020202020204" pitchFamily="34" charset="0"/>
                    <a:cs typeface="Arial" panose="020B0604020202020204" pitchFamily="34" charset="0"/>
                  </a:rPr>
                  <a:t>. In our 1-D IPF modeling, the non-linear polarization term </a:t>
                </a:r>
                <a14:m>
                  <m:oMath xmlns:m="http://schemas.openxmlformats.org/officeDocument/2006/math">
                    <m:sSub>
                      <m:sSubPr>
                        <m:ctrlPr>
                          <a:rPr lang="en-US" sz="3000" i="1" dirty="0" smtClean="0">
                            <a:latin typeface="Cambria Math" panose="02040503050406030204" pitchFamily="18" charset="0"/>
                            <a:cs typeface="Arial" panose="020B0604020202020204" pitchFamily="34" charset="0"/>
                          </a:rPr>
                        </m:ctrlPr>
                      </m:sSubPr>
                      <m:e>
                        <m:r>
                          <a:rPr lang="en-US" sz="3000" b="0" i="1" dirty="0" smtClean="0">
                            <a:latin typeface="Cambria Math" panose="02040503050406030204" pitchFamily="18" charset="0"/>
                            <a:cs typeface="Arial" panose="020B0604020202020204" pitchFamily="34" charset="0"/>
                          </a:rPr>
                          <m:t>𝑃</m:t>
                        </m:r>
                      </m:e>
                      <m:sub>
                        <m:r>
                          <a:rPr lang="en-US" sz="3000" b="0" i="1" dirty="0" smtClean="0">
                            <a:latin typeface="Cambria Math" panose="02040503050406030204" pitchFamily="18" charset="0"/>
                            <a:cs typeface="Arial" panose="020B0604020202020204" pitchFamily="34" charset="0"/>
                          </a:rPr>
                          <m:t>𝑁𝐿</m:t>
                        </m:r>
                      </m:sub>
                    </m:sSub>
                    <m:r>
                      <a:rPr lang="en-US" sz="3000" i="1" dirty="0" smtClean="0">
                        <a:latin typeface="Cambria Math" panose="02040503050406030204" pitchFamily="18" charset="0"/>
                        <a:cs typeface="Arial" panose="020B0604020202020204" pitchFamily="34" charset="0"/>
                      </a:rPr>
                      <m:t> </m:t>
                    </m:r>
                  </m:oMath>
                </a14:m>
                <a:r>
                  <a:rPr lang="en-US" sz="3000" dirty="0">
                    <a:latin typeface="Neue Haas Grotesk Text Pro" panose="020B0504020202020204" pitchFamily="34" charset="0"/>
                    <a:cs typeface="Arial" panose="020B0604020202020204" pitchFamily="34" charset="0"/>
                  </a:rPr>
                  <a:t>and the transient current term driven by the conductivity </a:t>
                </a:r>
                <a14:m>
                  <m:oMath xmlns:m="http://schemas.openxmlformats.org/officeDocument/2006/math">
                    <m:r>
                      <a:rPr lang="en-US" sz="3000" i="1" dirty="0" smtClean="0">
                        <a:latin typeface="Cambria Math" panose="02040503050406030204" pitchFamily="18" charset="0"/>
                        <a:ea typeface="Cambria Math" panose="02040503050406030204" pitchFamily="18" charset="0"/>
                        <a:cs typeface="Arial" panose="020B0604020202020204" pitchFamily="34" charset="0"/>
                      </a:rPr>
                      <m:t>𝜎</m:t>
                    </m:r>
                  </m:oMath>
                </a14:m>
                <a:r>
                  <a:rPr lang="en-US" sz="3000" dirty="0">
                    <a:latin typeface="Neue Haas Grotesk Text Pro" panose="020B0504020202020204" pitchFamily="34" charset="0"/>
                    <a:cs typeface="Arial" panose="020B0604020202020204" pitchFamily="34" charset="0"/>
                  </a:rPr>
                  <a:t> are neglected in Eq (5). The incident electric field is described by: </a:t>
                </a:r>
              </a:p>
            </p:txBody>
          </p:sp>
        </mc:Choice>
        <mc:Fallback xmlns="">
          <p:sp>
            <p:nvSpPr>
              <p:cNvPr id="36" name="TextBox 35">
                <a:extLst>
                  <a:ext uri="{FF2B5EF4-FFF2-40B4-BE49-F238E27FC236}">
                    <a16:creationId xmlns:a16="http://schemas.microsoft.com/office/drawing/2014/main" id="{DDBEDB47-166B-6848-84AE-F3D4E3B5A1F6}"/>
                  </a:ext>
                </a:extLst>
              </p:cNvPr>
              <p:cNvSpPr txBox="1">
                <a:spLocks noRot="1" noChangeAspect="1" noMove="1" noResize="1" noEditPoints="1" noAdjustHandles="1" noChangeArrowheads="1" noChangeShapeType="1" noTextEdit="1"/>
              </p:cNvSpPr>
              <p:nvPr/>
            </p:nvSpPr>
            <p:spPr>
              <a:xfrm>
                <a:off x="15408960" y="17192463"/>
                <a:ext cx="13061950" cy="5632311"/>
              </a:xfrm>
              <a:prstGeom prst="rect">
                <a:avLst/>
              </a:prstGeom>
              <a:blipFill>
                <a:blip r:embed="rId3"/>
                <a:stretch>
                  <a:fillRect l="-1120" t="-1407" r="-1120" b="-2381"/>
                </a:stretch>
              </a:blipFill>
            </p:spPr>
            <p:txBody>
              <a:bodyPr/>
              <a:lstStyle/>
              <a:p>
                <a:r>
                  <a:rPr lang="en-US">
                    <a:noFill/>
                  </a:rPr>
                  <a:t> </a:t>
                </a:r>
              </a:p>
            </p:txBody>
          </p:sp>
        </mc:Fallback>
      </mc:AlternateContent>
      <p:sp>
        <p:nvSpPr>
          <p:cNvPr id="28" name="TextBox 27">
            <a:extLst>
              <a:ext uri="{FF2B5EF4-FFF2-40B4-BE49-F238E27FC236}">
                <a16:creationId xmlns:a16="http://schemas.microsoft.com/office/drawing/2014/main" id="{A7BBB061-AFE3-614D-A863-BE22A56A5B2C}"/>
              </a:ext>
            </a:extLst>
          </p:cNvPr>
          <p:cNvSpPr txBox="1"/>
          <p:nvPr/>
        </p:nvSpPr>
        <p:spPr>
          <a:xfrm>
            <a:off x="1176338" y="915143"/>
            <a:ext cx="29608462" cy="2800767"/>
          </a:xfrm>
          <a:prstGeom prst="rect">
            <a:avLst/>
          </a:prstGeom>
          <a:noFill/>
        </p:spPr>
        <p:txBody>
          <a:bodyPr wrap="square" rtlCol="0">
            <a:spAutoFit/>
          </a:bodyPr>
          <a:lstStyle/>
          <a:p>
            <a:r>
              <a:rPr lang="en-US" sz="8800" b="1" dirty="0">
                <a:latin typeface="Arial" panose="020B0604020202020204" pitchFamily="34" charset="0"/>
                <a:cs typeface="Arial" panose="020B0604020202020204" pitchFamily="34" charset="0"/>
              </a:rPr>
              <a:t>Implementation of a One-Dimensional Electromagnetic Wave Solver in Initial Plasma Formation Modeling</a:t>
            </a:r>
          </a:p>
        </p:txBody>
      </p:sp>
      <p:sp>
        <p:nvSpPr>
          <p:cNvPr id="29" name="TextBox 28">
            <a:extLst>
              <a:ext uri="{FF2B5EF4-FFF2-40B4-BE49-F238E27FC236}">
                <a16:creationId xmlns:a16="http://schemas.microsoft.com/office/drawing/2014/main" id="{846EFCF9-B25B-6346-9D23-E217C50DCFE6}"/>
              </a:ext>
            </a:extLst>
          </p:cNvPr>
          <p:cNvSpPr txBox="1"/>
          <p:nvPr/>
        </p:nvSpPr>
        <p:spPr>
          <a:xfrm>
            <a:off x="1176338" y="3941651"/>
            <a:ext cx="26872350" cy="3046988"/>
          </a:xfrm>
          <a:prstGeom prst="rect">
            <a:avLst/>
          </a:prstGeom>
          <a:noFill/>
        </p:spPr>
        <p:txBody>
          <a:bodyPr wrap="square" rtlCol="0">
            <a:spAutoFit/>
          </a:bodyPr>
          <a:lstStyle/>
          <a:p>
            <a:r>
              <a:rPr lang="en-US" sz="5400" b="1" dirty="0">
                <a:latin typeface="Arial" panose="020B0604020202020204" pitchFamily="34" charset="0"/>
                <a:cs typeface="Arial" panose="020B0604020202020204" pitchFamily="34" charset="0"/>
              </a:rPr>
              <a:t>Nicholas Davila</a:t>
            </a:r>
            <a:r>
              <a:rPr lang="en-US" sz="5400" b="1" baseline="30000" dirty="0">
                <a:latin typeface="Arial" panose="020B0604020202020204" pitchFamily="34" charset="0"/>
                <a:cs typeface="Arial" panose="020B0604020202020204" pitchFamily="34" charset="0"/>
              </a:rPr>
              <a:t>1</a:t>
            </a:r>
            <a:r>
              <a:rPr lang="en-US" sz="5400" dirty="0">
                <a:latin typeface="Arial" panose="020B0604020202020204" pitchFamily="34" charset="0"/>
                <a:cs typeface="Arial" panose="020B0604020202020204" pitchFamily="34" charset="0"/>
              </a:rPr>
              <a:t>, Ka Ming Woo</a:t>
            </a:r>
            <a:r>
              <a:rPr lang="en-US" sz="5400" baseline="30000" dirty="0">
                <a:latin typeface="Arial" panose="020B0604020202020204" pitchFamily="34" charset="0"/>
                <a:cs typeface="Arial" panose="020B0604020202020204" pitchFamily="34" charset="0"/>
              </a:rPr>
              <a:t>2</a:t>
            </a:r>
            <a:br>
              <a:rPr lang="en-US" sz="5400" dirty="0">
                <a:latin typeface="Arial" panose="020B0604020202020204" pitchFamily="34" charset="0"/>
                <a:cs typeface="Arial" panose="020B0604020202020204" pitchFamily="34" charset="0"/>
              </a:rPr>
            </a:br>
            <a:r>
              <a:rPr lang="en-US" sz="4600" baseline="30000" dirty="0">
                <a:latin typeface="Arial" panose="020B0604020202020204" pitchFamily="34" charset="0"/>
                <a:cs typeface="Arial" panose="020B0604020202020204" pitchFamily="34" charset="0"/>
              </a:rPr>
              <a:t>1</a:t>
            </a:r>
            <a:r>
              <a:rPr lang="en-US" sz="4600" dirty="0">
                <a:latin typeface="Arial" panose="020B0604020202020204" pitchFamily="34" charset="0"/>
                <a:cs typeface="Arial" panose="020B0604020202020204" pitchFamily="34" charset="0"/>
              </a:rPr>
              <a:t>Department of Physics, College of Natural Sciences, The University of Texas at Austin</a:t>
            </a:r>
          </a:p>
          <a:p>
            <a:r>
              <a:rPr lang="en-US" sz="4600" baseline="30000" dirty="0">
                <a:latin typeface="Arial" panose="020B0604020202020204" pitchFamily="34" charset="0"/>
                <a:cs typeface="Arial" panose="020B0604020202020204" pitchFamily="34" charset="0"/>
              </a:rPr>
              <a:t>1</a:t>
            </a:r>
            <a:r>
              <a:rPr lang="en-US" sz="4600" dirty="0">
                <a:latin typeface="Arial" panose="020B0604020202020204" pitchFamily="34" charset="0"/>
                <a:cs typeface="Arial" panose="020B0604020202020204" pitchFamily="34" charset="0"/>
              </a:rPr>
              <a:t>Princeton Plasma Physics Laboratory</a:t>
            </a:r>
          </a:p>
          <a:p>
            <a:r>
              <a:rPr lang="en-US" sz="4600" baseline="30000" dirty="0">
                <a:latin typeface="Arial" panose="020B0604020202020204" pitchFamily="34" charset="0"/>
                <a:cs typeface="Arial" panose="020B0604020202020204" pitchFamily="34" charset="0"/>
              </a:rPr>
              <a:t>2</a:t>
            </a:r>
            <a:r>
              <a:rPr lang="en-US" sz="4600" dirty="0">
                <a:latin typeface="Arial" panose="020B0604020202020204" pitchFamily="34" charset="0"/>
                <a:cs typeface="Arial" panose="020B0604020202020204" pitchFamily="34" charset="0"/>
              </a:rPr>
              <a:t>Laboratory for Laser Energetics, University of Rochester</a:t>
            </a:r>
          </a:p>
        </p:txBody>
      </p:sp>
      <p:pic>
        <p:nvPicPr>
          <p:cNvPr id="4" name="Picture 3" descr="A logo for PPPL">
            <a:extLst>
              <a:ext uri="{FF2B5EF4-FFF2-40B4-BE49-F238E27FC236}">
                <a16:creationId xmlns:a16="http://schemas.microsoft.com/office/drawing/2014/main" id="{420BF796-6822-3CA5-4764-9A45E8DE5D04}"/>
              </a:ext>
            </a:extLst>
          </p:cNvPr>
          <p:cNvPicPr>
            <a:picLocks noChangeAspect="1"/>
          </p:cNvPicPr>
          <p:nvPr/>
        </p:nvPicPr>
        <p:blipFill>
          <a:blip r:embed="rId4"/>
          <a:stretch>
            <a:fillRect/>
          </a:stretch>
        </p:blipFill>
        <p:spPr>
          <a:xfrm>
            <a:off x="31070164" y="1209204"/>
            <a:ext cx="5962039" cy="3288083"/>
          </a:xfrm>
          <a:prstGeom prst="rect">
            <a:avLst/>
          </a:prstGeom>
        </p:spPr>
      </p:pic>
      <p:pic>
        <p:nvPicPr>
          <p:cNvPr id="6" name="Picture 5">
            <a:extLst>
              <a:ext uri="{FF2B5EF4-FFF2-40B4-BE49-F238E27FC236}">
                <a16:creationId xmlns:a16="http://schemas.microsoft.com/office/drawing/2014/main" id="{6AFD8882-EAFD-6481-FFB1-12FB99E4151F}"/>
              </a:ext>
            </a:extLst>
          </p:cNvPr>
          <p:cNvPicPr>
            <a:picLocks noChangeAspect="1"/>
          </p:cNvPicPr>
          <p:nvPr/>
        </p:nvPicPr>
        <p:blipFill>
          <a:blip r:embed="rId5"/>
          <a:stretch>
            <a:fillRect/>
          </a:stretch>
        </p:blipFill>
        <p:spPr>
          <a:xfrm>
            <a:off x="31997114" y="5384116"/>
            <a:ext cx="10717748" cy="1799050"/>
          </a:xfrm>
          <a:prstGeom prst="rect">
            <a:avLst/>
          </a:prstGeom>
        </p:spPr>
      </p:pic>
      <p:pic>
        <p:nvPicPr>
          <p:cNvPr id="1026" name="Picture 2" descr="1">
            <a:extLst>
              <a:ext uri="{FF2B5EF4-FFF2-40B4-BE49-F238E27FC236}">
                <a16:creationId xmlns:a16="http://schemas.microsoft.com/office/drawing/2014/main" id="{AAFDADFD-CB4C-250B-FBD2-A154D28F658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381388" y="1559741"/>
            <a:ext cx="5397294" cy="251076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A721D1C8-3475-D99F-6D68-1BBC0931D5BB}"/>
              </a:ext>
            </a:extLst>
          </p:cNvPr>
          <p:cNvSpPr txBox="1"/>
          <p:nvPr/>
        </p:nvSpPr>
        <p:spPr>
          <a:xfrm>
            <a:off x="15414625" y="9265318"/>
            <a:ext cx="13061950" cy="3323987"/>
          </a:xfrm>
          <a:prstGeom prst="rect">
            <a:avLst/>
          </a:prstGeom>
          <a:noFill/>
        </p:spPr>
        <p:txBody>
          <a:bodyPr wrap="square" rtlCol="0">
            <a:spAutoFit/>
          </a:bodyPr>
          <a:lstStyle/>
          <a:p>
            <a:pPr algn="just"/>
            <a:r>
              <a:rPr lang="en-US" sz="3000" dirty="0">
                <a:latin typeface="Neue Haas Grotesk Text Pro" panose="020B0504020202020204" pitchFamily="34" charset="0"/>
                <a:cs typeface="Arial" panose="020B0604020202020204" pitchFamily="34" charset="0"/>
              </a:rPr>
              <a:t>The explicit Finite-Difference Time-Domain (FDTD) scheme was implemented to model the electromagnetic wave propagation in medium. The explicit scheme imposes a constraint on the time-step size “dt” so that the wave propagation distance within an allowed time-step size cannot exceed the grid size “dx” according to the Courant–Friedrichs–Lewy (CFL). The allowed wave propagation step size within a grid size “dx” is controlled by the CFL number.</a:t>
            </a:r>
          </a:p>
        </p:txBody>
      </p:sp>
      <p:sp>
        <p:nvSpPr>
          <p:cNvPr id="8" name="TextBox 7">
            <a:extLst>
              <a:ext uri="{FF2B5EF4-FFF2-40B4-BE49-F238E27FC236}">
                <a16:creationId xmlns:a16="http://schemas.microsoft.com/office/drawing/2014/main" id="{B675B585-A6F8-FB20-F728-4271A5979EB4}"/>
              </a:ext>
            </a:extLst>
          </p:cNvPr>
          <p:cNvSpPr txBox="1"/>
          <p:nvPr/>
        </p:nvSpPr>
        <p:spPr>
          <a:xfrm>
            <a:off x="29652909" y="17148689"/>
            <a:ext cx="13061951" cy="2862322"/>
          </a:xfrm>
          <a:prstGeom prst="rect">
            <a:avLst/>
          </a:prstGeom>
          <a:noFill/>
        </p:spPr>
        <p:txBody>
          <a:bodyPr wrap="square" rtlCol="0">
            <a:spAutoFit/>
          </a:bodyPr>
          <a:lstStyle/>
          <a:p>
            <a:pPr algn="just"/>
            <a:r>
              <a:rPr lang="en-US" sz="3000" dirty="0">
                <a:latin typeface="Neue Haas Grotesk Text Pro" panose="020B0504020202020204" pitchFamily="34" charset="0"/>
                <a:cs typeface="Arial" panose="020B0604020202020204" pitchFamily="34" charset="0"/>
              </a:rPr>
              <a:t>The 1-D electromagnetic wave solver was implemented over 10 cycles for a complex refractive index n = </a:t>
            </a:r>
            <a:r>
              <a:rPr lang="en-US" sz="3000" dirty="0" err="1">
                <a:latin typeface="Neue Haas Grotesk Text Pro" panose="020B0504020202020204" pitchFamily="34" charset="0"/>
                <a:cs typeface="Arial" panose="020B0604020202020204" pitchFamily="34" charset="0"/>
              </a:rPr>
              <a:t>n_R</a:t>
            </a:r>
            <a:r>
              <a:rPr lang="en-US" sz="3000" dirty="0">
                <a:latin typeface="Neue Haas Grotesk Text Pro" panose="020B0504020202020204" pitchFamily="34" charset="0"/>
                <a:cs typeface="Arial" panose="020B0604020202020204" pitchFamily="34" charset="0"/>
              </a:rPr>
              <a:t> + </a:t>
            </a:r>
            <a:r>
              <a:rPr lang="en-US" sz="3000" dirty="0" err="1">
                <a:latin typeface="Neue Haas Grotesk Text Pro" panose="020B0504020202020204" pitchFamily="34" charset="0"/>
                <a:cs typeface="Arial" panose="020B0604020202020204" pitchFamily="34" charset="0"/>
              </a:rPr>
              <a:t>n_I</a:t>
            </a:r>
            <a:r>
              <a:rPr lang="en-US" sz="3000" dirty="0">
                <a:latin typeface="Neue Haas Grotesk Text Pro" panose="020B0504020202020204" pitchFamily="34" charset="0"/>
                <a:cs typeface="Arial" panose="020B0604020202020204" pitchFamily="34" charset="0"/>
              </a:rPr>
              <a:t> = 1 + 0.125 and wavelength lambda = 351 nm. As shown in Fig. (3) we were able to accurately model the attenuation of the 1-D light wave propagating into a material. The comparison of the heat transfer dynamics modeled by the wave solver compared to a ray trace approach are still in progress.</a:t>
            </a:r>
          </a:p>
        </p:txBody>
      </p:sp>
      <p:sp>
        <p:nvSpPr>
          <p:cNvPr id="10" name="TextBox 9">
            <a:extLst>
              <a:ext uri="{FF2B5EF4-FFF2-40B4-BE49-F238E27FC236}">
                <a16:creationId xmlns:a16="http://schemas.microsoft.com/office/drawing/2014/main" id="{753DCE8B-BEC8-FA4B-9C5A-CC37509E233A}"/>
              </a:ext>
            </a:extLst>
          </p:cNvPr>
          <p:cNvSpPr txBox="1"/>
          <p:nvPr/>
        </p:nvSpPr>
        <p:spPr>
          <a:xfrm>
            <a:off x="21488400" y="16002000"/>
            <a:ext cx="65" cy="1103507"/>
          </a:xfrm>
          <a:prstGeom prst="rect">
            <a:avLst/>
          </a:prstGeom>
          <a:noFill/>
        </p:spPr>
        <p:txBody>
          <a:bodyPr wrap="none" lIns="0" tIns="0" rIns="0" bIns="0" rtlCol="0">
            <a:spAutoFit/>
          </a:bodyPr>
          <a:lstStyle/>
          <a:p>
            <a:endParaRPr lang="en-US" dirty="0"/>
          </a:p>
        </p:txBody>
      </p:sp>
      <p:pic>
        <p:nvPicPr>
          <p:cNvPr id="16" name="Picture 15" descr="A black text on a black background&#10;&#10;Description automatically generated">
            <a:extLst>
              <a:ext uri="{FF2B5EF4-FFF2-40B4-BE49-F238E27FC236}">
                <a16:creationId xmlns:a16="http://schemas.microsoft.com/office/drawing/2014/main" id="{FCB99909-A1B2-3777-C7A4-C9B76D4A8FA3}"/>
              </a:ext>
            </a:extLst>
          </p:cNvPr>
          <p:cNvPicPr>
            <a:picLocks noChangeAspect="1"/>
          </p:cNvPicPr>
          <p:nvPr/>
        </p:nvPicPr>
        <p:blipFill>
          <a:blip r:embed="rId7"/>
          <a:stretch>
            <a:fillRect/>
          </a:stretch>
        </p:blipFill>
        <p:spPr>
          <a:xfrm>
            <a:off x="26685401" y="5317104"/>
            <a:ext cx="5114925" cy="1885950"/>
          </a:xfrm>
          <a:prstGeom prst="rect">
            <a:avLst/>
          </a:prstGeom>
        </p:spPr>
      </p:pic>
      <p:pic>
        <p:nvPicPr>
          <p:cNvPr id="18" name="Picture 17">
            <a:extLst>
              <a:ext uri="{FF2B5EF4-FFF2-40B4-BE49-F238E27FC236}">
                <a16:creationId xmlns:a16="http://schemas.microsoft.com/office/drawing/2014/main" id="{02456326-3316-647A-8DC7-B8CFDB4F6FC2}"/>
              </a:ext>
            </a:extLst>
          </p:cNvPr>
          <p:cNvPicPr>
            <a:picLocks noChangeAspect="1"/>
          </p:cNvPicPr>
          <p:nvPr/>
        </p:nvPicPr>
        <p:blipFill>
          <a:blip r:embed="rId8"/>
          <a:stretch>
            <a:fillRect/>
          </a:stretch>
        </p:blipFill>
        <p:spPr>
          <a:xfrm>
            <a:off x="27001962" y="4011781"/>
            <a:ext cx="4481801" cy="1372335"/>
          </a:xfrm>
          <a:prstGeom prst="rect">
            <a:avLst/>
          </a:prstGeom>
        </p:spPr>
      </p:pic>
      <p:pic>
        <p:nvPicPr>
          <p:cNvPr id="22" name="Picture 21" descr="A black background with a black square&#10;&#10;Description automatically generated">
            <a:extLst>
              <a:ext uri="{FF2B5EF4-FFF2-40B4-BE49-F238E27FC236}">
                <a16:creationId xmlns:a16="http://schemas.microsoft.com/office/drawing/2014/main" id="{90B3CD36-6BC1-EC13-6967-353F470BD010}"/>
              </a:ext>
            </a:extLst>
          </p:cNvPr>
          <p:cNvPicPr>
            <a:picLocks noChangeAspect="1"/>
          </p:cNvPicPr>
          <p:nvPr/>
        </p:nvPicPr>
        <p:blipFill>
          <a:blip r:embed="rId9"/>
          <a:stretch>
            <a:fillRect/>
          </a:stretch>
        </p:blipFill>
        <p:spPr>
          <a:xfrm>
            <a:off x="4808360" y="22279932"/>
            <a:ext cx="4728572" cy="692858"/>
          </a:xfrm>
          <a:prstGeom prst="rect">
            <a:avLst/>
          </a:prstGeom>
        </p:spPr>
      </p:pic>
      <p:pic>
        <p:nvPicPr>
          <p:cNvPr id="26" name="Picture 25" descr="A black background with a black square&#10;&#10;Description automatically generated">
            <a:extLst>
              <a:ext uri="{FF2B5EF4-FFF2-40B4-BE49-F238E27FC236}">
                <a16:creationId xmlns:a16="http://schemas.microsoft.com/office/drawing/2014/main" id="{784DDEA7-CBC6-A607-3343-713C640D0AEA}"/>
              </a:ext>
            </a:extLst>
          </p:cNvPr>
          <p:cNvPicPr>
            <a:picLocks noChangeAspect="1"/>
          </p:cNvPicPr>
          <p:nvPr/>
        </p:nvPicPr>
        <p:blipFill>
          <a:blip r:embed="rId10"/>
          <a:stretch>
            <a:fillRect/>
          </a:stretch>
        </p:blipFill>
        <p:spPr>
          <a:xfrm>
            <a:off x="4299814" y="23389856"/>
            <a:ext cx="6266667" cy="1186667"/>
          </a:xfrm>
          <a:prstGeom prst="rect">
            <a:avLst/>
          </a:prstGeom>
        </p:spPr>
      </p:pic>
      <p:pic>
        <p:nvPicPr>
          <p:cNvPr id="15" name="Picture 14" descr="A black background with a black square&#10;&#10;Description automatically generated">
            <a:extLst>
              <a:ext uri="{FF2B5EF4-FFF2-40B4-BE49-F238E27FC236}">
                <a16:creationId xmlns:a16="http://schemas.microsoft.com/office/drawing/2014/main" id="{E0A98D3A-D613-6B63-C9F2-6817FB4D1765}"/>
              </a:ext>
            </a:extLst>
          </p:cNvPr>
          <p:cNvPicPr>
            <a:picLocks noChangeAspect="1"/>
          </p:cNvPicPr>
          <p:nvPr/>
        </p:nvPicPr>
        <p:blipFill>
          <a:blip r:embed="rId11"/>
          <a:stretch>
            <a:fillRect/>
          </a:stretch>
        </p:blipFill>
        <p:spPr>
          <a:xfrm>
            <a:off x="19906731" y="26179315"/>
            <a:ext cx="3473892" cy="1097936"/>
          </a:xfrm>
          <a:prstGeom prst="rect">
            <a:avLst/>
          </a:prstGeom>
        </p:spPr>
      </p:pic>
      <p:pic>
        <p:nvPicPr>
          <p:cNvPr id="31" name="Picture 30" descr="A black background with a black square&#10;&#10;Description automatically generated">
            <a:extLst>
              <a:ext uri="{FF2B5EF4-FFF2-40B4-BE49-F238E27FC236}">
                <a16:creationId xmlns:a16="http://schemas.microsoft.com/office/drawing/2014/main" id="{6E351AB4-304E-424E-DE98-E4C17B6A971B}"/>
              </a:ext>
            </a:extLst>
          </p:cNvPr>
          <p:cNvPicPr>
            <a:picLocks noChangeAspect="1"/>
          </p:cNvPicPr>
          <p:nvPr/>
        </p:nvPicPr>
        <p:blipFill>
          <a:blip r:embed="rId12"/>
          <a:stretch>
            <a:fillRect/>
          </a:stretch>
        </p:blipFill>
        <p:spPr>
          <a:xfrm>
            <a:off x="15554286" y="12641359"/>
            <a:ext cx="7002234" cy="1057138"/>
          </a:xfrm>
          <a:prstGeom prst="rect">
            <a:avLst/>
          </a:prstGeom>
        </p:spPr>
      </p:pic>
      <p:pic>
        <p:nvPicPr>
          <p:cNvPr id="39" name="Picture 38" descr="A black background with a black square&#10;&#10;Description automatically generated">
            <a:extLst>
              <a:ext uri="{FF2B5EF4-FFF2-40B4-BE49-F238E27FC236}">
                <a16:creationId xmlns:a16="http://schemas.microsoft.com/office/drawing/2014/main" id="{B0AD3265-8303-8FD9-BFFE-1B785766BABD}"/>
              </a:ext>
            </a:extLst>
          </p:cNvPr>
          <p:cNvPicPr>
            <a:picLocks noChangeAspect="1"/>
          </p:cNvPicPr>
          <p:nvPr/>
        </p:nvPicPr>
        <p:blipFill>
          <a:blip r:embed="rId13"/>
          <a:stretch>
            <a:fillRect/>
          </a:stretch>
        </p:blipFill>
        <p:spPr>
          <a:xfrm>
            <a:off x="15554286" y="15812867"/>
            <a:ext cx="9161547" cy="984771"/>
          </a:xfrm>
          <a:prstGeom prst="rect">
            <a:avLst/>
          </a:prstGeom>
        </p:spPr>
      </p:pic>
      <p:sp>
        <p:nvSpPr>
          <p:cNvPr id="9" name="TextBox 8">
            <a:extLst>
              <a:ext uri="{FF2B5EF4-FFF2-40B4-BE49-F238E27FC236}">
                <a16:creationId xmlns:a16="http://schemas.microsoft.com/office/drawing/2014/main" id="{E14EB5FF-9A5B-335F-49DF-F2EBFA0106D8}"/>
              </a:ext>
            </a:extLst>
          </p:cNvPr>
          <p:cNvSpPr txBox="1"/>
          <p:nvPr/>
        </p:nvSpPr>
        <p:spPr>
          <a:xfrm>
            <a:off x="29652911" y="21757740"/>
            <a:ext cx="13061951" cy="1938992"/>
          </a:xfrm>
          <a:prstGeom prst="rect">
            <a:avLst/>
          </a:prstGeom>
          <a:noFill/>
        </p:spPr>
        <p:txBody>
          <a:bodyPr wrap="square" rtlCol="0">
            <a:spAutoFit/>
          </a:bodyPr>
          <a:lstStyle/>
          <a:p>
            <a:pPr algn="just"/>
            <a:r>
              <a:rPr lang="en-US" sz="3000" dirty="0">
                <a:latin typeface="Neue Haas Grotesk Text Pro" panose="020B0504020202020204" pitchFamily="34" charset="0"/>
                <a:cs typeface="Arial" panose="020B0604020202020204" pitchFamily="34" charset="0"/>
              </a:rPr>
              <a:t>For future work, we can extend our solver into 2-D and 3-D to model the multi-dimensional wave propagation. We also plan to employ a two-temperature model to study and compare the heat transfer dynamics in material modeled by the wave solver and the ray tracing approach.</a:t>
            </a:r>
          </a:p>
        </p:txBody>
      </p:sp>
      <p:sp>
        <p:nvSpPr>
          <p:cNvPr id="12" name="Rectangle 11">
            <a:extLst>
              <a:ext uri="{FF2B5EF4-FFF2-40B4-BE49-F238E27FC236}">
                <a16:creationId xmlns:a16="http://schemas.microsoft.com/office/drawing/2014/main" id="{9FDAB931-6E85-DBA6-78C7-FD530834647A}"/>
              </a:ext>
            </a:extLst>
          </p:cNvPr>
          <p:cNvSpPr/>
          <p:nvPr/>
        </p:nvSpPr>
        <p:spPr>
          <a:xfrm>
            <a:off x="29652910" y="20308538"/>
            <a:ext cx="13061951" cy="1170214"/>
          </a:xfrm>
          <a:prstGeom prst="rect">
            <a:avLst/>
          </a:prstGeom>
          <a:solidFill>
            <a:srgbClr val="F58025"/>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ktiv Grotesk" panose="020B0504020202020204" pitchFamily="34" charset="0"/>
                <a:ea typeface="Aktiv Grotesk" panose="020B0504020202020204" pitchFamily="34" charset="0"/>
                <a:cs typeface="Aktiv Grotesk" panose="020B0504020202020204" pitchFamily="34" charset="0"/>
              </a:rPr>
              <a:t>Future Work</a:t>
            </a:r>
            <a:endParaRPr lang="en-US" sz="5000" dirty="0">
              <a:latin typeface="Aktiv Grotesk" panose="020B0504020202020204" pitchFamily="34" charset="0"/>
              <a:ea typeface="Aktiv Grotesk" panose="020B0504020202020204" pitchFamily="34" charset="0"/>
              <a:cs typeface="Aktiv Grotesk" panose="020B0504020202020204" pitchFamily="34" charset="0"/>
            </a:endParaRPr>
          </a:p>
        </p:txBody>
      </p:sp>
      <p:sp>
        <p:nvSpPr>
          <p:cNvPr id="38" name="TextBox 37">
            <a:extLst>
              <a:ext uri="{FF2B5EF4-FFF2-40B4-BE49-F238E27FC236}">
                <a16:creationId xmlns:a16="http://schemas.microsoft.com/office/drawing/2014/main" id="{BA848D36-306E-6478-15E5-AAD599EA4A78}"/>
              </a:ext>
            </a:extLst>
          </p:cNvPr>
          <p:cNvSpPr txBox="1"/>
          <p:nvPr/>
        </p:nvSpPr>
        <p:spPr>
          <a:xfrm>
            <a:off x="1176340" y="20952047"/>
            <a:ext cx="13061950" cy="830997"/>
          </a:xfrm>
          <a:prstGeom prst="rect">
            <a:avLst/>
          </a:prstGeom>
          <a:noFill/>
        </p:spPr>
        <p:txBody>
          <a:bodyPr wrap="square" rtlCol="0">
            <a:spAutoFit/>
          </a:bodyPr>
          <a:lstStyle/>
          <a:p>
            <a:pPr algn="just"/>
            <a:r>
              <a:rPr lang="en-US" sz="2400" i="1" dirty="0">
                <a:latin typeface="Neue Haas Grotesk Text Pro" panose="020B0504020202020204" pitchFamily="34" charset="0"/>
                <a:cs typeface="Arial" panose="020B0604020202020204" pitchFamily="34" charset="0"/>
              </a:rPr>
              <a:t>Figure 1: Diagram of laser propagation and its interaction with material. This was the outcome we were looking for. The modeling equations are given below.</a:t>
            </a:r>
          </a:p>
        </p:txBody>
      </p:sp>
      <p:sp>
        <p:nvSpPr>
          <p:cNvPr id="41" name="TextBox 40">
            <a:extLst>
              <a:ext uri="{FF2B5EF4-FFF2-40B4-BE49-F238E27FC236}">
                <a16:creationId xmlns:a16="http://schemas.microsoft.com/office/drawing/2014/main" id="{B91D5692-DF05-EA51-732E-AE7B48260D5A}"/>
              </a:ext>
            </a:extLst>
          </p:cNvPr>
          <p:cNvSpPr txBox="1"/>
          <p:nvPr/>
        </p:nvSpPr>
        <p:spPr>
          <a:xfrm>
            <a:off x="20960571" y="14009401"/>
            <a:ext cx="3321126" cy="1569660"/>
          </a:xfrm>
          <a:prstGeom prst="rect">
            <a:avLst/>
          </a:prstGeom>
          <a:noFill/>
        </p:spPr>
        <p:txBody>
          <a:bodyPr wrap="square" rtlCol="0">
            <a:spAutoFit/>
          </a:bodyPr>
          <a:lstStyle/>
          <a:p>
            <a:pPr algn="ctr"/>
            <a:r>
              <a:rPr lang="en-US" sz="2400" i="1" dirty="0">
                <a:latin typeface="Neue Haas Grotesk Text Pro" panose="020B0504020202020204" pitchFamily="34" charset="0"/>
                <a:cs typeface="Arial" panose="020B0604020202020204" pitchFamily="34" charset="0"/>
              </a:rPr>
              <a:t>Figure 2: Stencil diagram of the explicit finite difference scheme</a:t>
            </a:r>
          </a:p>
        </p:txBody>
      </p:sp>
      <p:pic>
        <p:nvPicPr>
          <p:cNvPr id="42" name="Picture 2" descr="equation">
            <a:extLst>
              <a:ext uri="{FF2B5EF4-FFF2-40B4-BE49-F238E27FC236}">
                <a16:creationId xmlns:a16="http://schemas.microsoft.com/office/drawing/2014/main" id="{9324A5DA-0883-CFB9-CBB9-62EB76F1564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5554286" y="23028051"/>
            <a:ext cx="11254317" cy="562320"/>
          </a:xfrm>
          <a:prstGeom prst="rect">
            <a:avLst/>
          </a:prstGeom>
          <a:noFill/>
          <a:extLst>
            <a:ext uri="{909E8E84-426E-40DD-AFC4-6F175D3DCCD1}">
              <a14:hiddenFill xmlns:a14="http://schemas.microsoft.com/office/drawing/2010/main">
                <a:solidFill>
                  <a:srgbClr val="FFFFFF"/>
                </a:solidFill>
              </a14:hiddenFill>
            </a:ext>
          </a:extLst>
        </p:spPr>
      </p:pic>
      <p:sp>
        <p:nvSpPr>
          <p:cNvPr id="47" name="TextBox 46">
            <a:extLst>
              <a:ext uri="{FF2B5EF4-FFF2-40B4-BE49-F238E27FC236}">
                <a16:creationId xmlns:a16="http://schemas.microsoft.com/office/drawing/2014/main" id="{F005281C-D638-13A7-E123-00D12141BE8D}"/>
              </a:ext>
            </a:extLst>
          </p:cNvPr>
          <p:cNvSpPr txBox="1"/>
          <p:nvPr/>
        </p:nvSpPr>
        <p:spPr>
          <a:xfrm>
            <a:off x="15335317" y="23907353"/>
            <a:ext cx="13061950" cy="2400657"/>
          </a:xfrm>
          <a:prstGeom prst="rect">
            <a:avLst/>
          </a:prstGeom>
          <a:noFill/>
        </p:spPr>
        <p:txBody>
          <a:bodyPr wrap="square" rtlCol="0">
            <a:spAutoFit/>
          </a:bodyPr>
          <a:lstStyle/>
          <a:p>
            <a:pPr algn="just"/>
            <a:r>
              <a:rPr lang="en-US" sz="3000" dirty="0">
                <a:latin typeface="Neue Haas Grotesk Text Pro" panose="020B0504020202020204" pitchFamily="34" charset="0"/>
                <a:cs typeface="Arial" panose="020B0604020202020204" pitchFamily="34" charset="0"/>
              </a:rPr>
              <a:t>The complex-valued incident electric field provides the initial boundary condition in the ghost cells, whereas the electric field inside the computational domain is initialized as zeroes. The Fourier analysis is applied to model the amplitude of the electric field vector. In 1-D, the reduced wave equation becomes:</a:t>
            </a:r>
          </a:p>
        </p:txBody>
      </p:sp>
      <p:sp>
        <p:nvSpPr>
          <p:cNvPr id="50" name="TextBox 49">
            <a:extLst>
              <a:ext uri="{FF2B5EF4-FFF2-40B4-BE49-F238E27FC236}">
                <a16:creationId xmlns:a16="http://schemas.microsoft.com/office/drawing/2014/main" id="{04AB9EA6-3632-BA14-8C28-9A3933FA2433}"/>
              </a:ext>
            </a:extLst>
          </p:cNvPr>
          <p:cNvSpPr txBox="1"/>
          <p:nvPr/>
        </p:nvSpPr>
        <p:spPr>
          <a:xfrm>
            <a:off x="15414625" y="27449854"/>
            <a:ext cx="13061950" cy="3785652"/>
          </a:xfrm>
          <a:prstGeom prst="rect">
            <a:avLst/>
          </a:prstGeom>
          <a:noFill/>
        </p:spPr>
        <p:txBody>
          <a:bodyPr wrap="square" rtlCol="0">
            <a:spAutoFit/>
          </a:bodyPr>
          <a:lstStyle/>
          <a:p>
            <a:pPr algn="just"/>
            <a:r>
              <a:rPr lang="en-US" sz="3000" dirty="0">
                <a:latin typeface="Neue Haas Grotesk Text Pro" panose="020B0504020202020204" pitchFamily="34" charset="0"/>
                <a:cs typeface="Arial" panose="020B0604020202020204" pitchFamily="34" charset="0"/>
              </a:rPr>
              <a:t>Equation (7) accepts an exponentially decaying or growing solution. A positive sign in the refractive index corresponds to a growing wave amplitude whereas the negative sign corresponds to a decaying wave amplitude. In the absence of wave amplification processes caused by the nonlinear polarization effect, the negative sign is the correct solution to describe an attenuating wave for laser propagations in material. During the numerical update, the selection of the sign depends on the boundary condition.</a:t>
            </a:r>
          </a:p>
        </p:txBody>
      </p:sp>
      <p:sp>
        <p:nvSpPr>
          <p:cNvPr id="52" name="TextBox 51">
            <a:extLst>
              <a:ext uri="{FF2B5EF4-FFF2-40B4-BE49-F238E27FC236}">
                <a16:creationId xmlns:a16="http://schemas.microsoft.com/office/drawing/2014/main" id="{B80B95CF-6D03-5044-BD74-33E536823EA6}"/>
              </a:ext>
            </a:extLst>
          </p:cNvPr>
          <p:cNvSpPr txBox="1"/>
          <p:nvPr/>
        </p:nvSpPr>
        <p:spPr>
          <a:xfrm>
            <a:off x="10566481" y="16391242"/>
            <a:ext cx="3306466" cy="553998"/>
          </a:xfrm>
          <a:prstGeom prst="rect">
            <a:avLst/>
          </a:prstGeom>
          <a:noFill/>
        </p:spPr>
        <p:txBody>
          <a:bodyPr wrap="square" rtlCol="0">
            <a:spAutoFit/>
          </a:bodyPr>
          <a:lstStyle/>
          <a:p>
            <a:pPr algn="just"/>
            <a:r>
              <a:rPr lang="en-US" sz="3000" u="sng" dirty="0">
                <a:latin typeface="Neue Haas Grotesk Text Pro" panose="020B0504020202020204" pitchFamily="34" charset="0"/>
                <a:cs typeface="Arial" panose="020B0604020202020204" pitchFamily="34" charset="0"/>
              </a:rPr>
              <a:t>GHOST CELL</a:t>
            </a:r>
          </a:p>
        </p:txBody>
      </p:sp>
      <p:sp>
        <p:nvSpPr>
          <p:cNvPr id="53" name="TextBox 52">
            <a:extLst>
              <a:ext uri="{FF2B5EF4-FFF2-40B4-BE49-F238E27FC236}">
                <a16:creationId xmlns:a16="http://schemas.microsoft.com/office/drawing/2014/main" id="{FD2B95AA-0669-0272-1104-6B8EEA25C707}"/>
              </a:ext>
            </a:extLst>
          </p:cNvPr>
          <p:cNvSpPr txBox="1"/>
          <p:nvPr/>
        </p:nvSpPr>
        <p:spPr>
          <a:xfrm>
            <a:off x="2117576" y="17283760"/>
            <a:ext cx="4267283" cy="553998"/>
          </a:xfrm>
          <a:prstGeom prst="rect">
            <a:avLst/>
          </a:prstGeom>
          <a:noFill/>
        </p:spPr>
        <p:txBody>
          <a:bodyPr wrap="square" rtlCol="0">
            <a:spAutoFit/>
          </a:bodyPr>
          <a:lstStyle/>
          <a:p>
            <a:pPr algn="just"/>
            <a:r>
              <a:rPr lang="en-US" sz="3000" u="sng" dirty="0">
                <a:latin typeface="Neue Haas Grotesk Text Pro" panose="020B0504020202020204" pitchFamily="34" charset="0"/>
                <a:cs typeface="Arial" panose="020B0604020202020204" pitchFamily="34" charset="0"/>
              </a:rPr>
              <a:t>SIMULATION SPACE</a:t>
            </a:r>
          </a:p>
        </p:txBody>
      </p:sp>
      <p:cxnSp>
        <p:nvCxnSpPr>
          <p:cNvPr id="55" name="Straight Arrow Connector 54">
            <a:extLst>
              <a:ext uri="{FF2B5EF4-FFF2-40B4-BE49-F238E27FC236}">
                <a16:creationId xmlns:a16="http://schemas.microsoft.com/office/drawing/2014/main" id="{AF5F0190-6958-BA3C-74E8-736E7D8D576C}"/>
              </a:ext>
            </a:extLst>
          </p:cNvPr>
          <p:cNvCxnSpPr>
            <a:cxnSpLocks/>
          </p:cNvCxnSpPr>
          <p:nvPr/>
        </p:nvCxnSpPr>
        <p:spPr>
          <a:xfrm flipH="1">
            <a:off x="10273050" y="16852471"/>
            <a:ext cx="1852330" cy="52808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E4C4A6D4-FEAE-1A5B-2B83-7AE1796764AF}"/>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596270" y="24865534"/>
            <a:ext cx="5152751" cy="131780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A8B32E16-577B-A383-C926-E4B8C23EC2D7}"/>
                  </a:ext>
                </a:extLst>
              </p:cNvPr>
              <p:cNvSpPr txBox="1"/>
              <p:nvPr/>
            </p:nvSpPr>
            <p:spPr>
              <a:xfrm>
                <a:off x="10924609" y="22308802"/>
                <a:ext cx="3165359" cy="646331"/>
              </a:xfrm>
              <a:prstGeom prst="rect">
                <a:avLst/>
              </a:prstGeom>
              <a:noFill/>
            </p:spPr>
            <p:txBody>
              <a:bodyPr wrap="square">
                <a:spAutoFit/>
              </a:bodyPr>
              <a:lstStyle/>
              <a:p>
                <a:pPr algn="r"/>
                <a14:m>
                  <m:oMathPara xmlns:m="http://schemas.openxmlformats.org/officeDocument/2006/math">
                    <m:oMathParaPr>
                      <m:jc m:val="right"/>
                    </m:oMathParaPr>
                    <m:oMath xmlns:m="http://schemas.openxmlformats.org/officeDocument/2006/math">
                      <m:r>
                        <a:rPr lang="en-US" sz="3600" i="1" dirty="0" smtClean="0">
                          <a:latin typeface="Cambria Math" panose="02040503050406030204" pitchFamily="18" charset="0"/>
                          <a:ea typeface="Aktiv Grotesk" panose="020B0504020202020204" pitchFamily="34" charset="0"/>
                          <a:cs typeface="Aktiv Grotesk" panose="020B0504020202020204" pitchFamily="34" charset="0"/>
                        </a:rPr>
                        <m:t>… </m:t>
                      </m:r>
                      <m:r>
                        <a:rPr lang="en-US" sz="3600" i="1" dirty="0" smtClean="0">
                          <a:latin typeface="Cambria Math" panose="02040503050406030204" pitchFamily="18" charset="0"/>
                          <a:ea typeface="Aktiv Grotesk" panose="020B0504020202020204" pitchFamily="34" charset="0"/>
                          <a:cs typeface="Aktiv Grotesk" panose="020B0504020202020204" pitchFamily="34" charset="0"/>
                        </a:rPr>
                        <m:t>𝐸𝑞</m:t>
                      </m:r>
                      <m:r>
                        <a:rPr lang="en-US" sz="3600" i="1" dirty="0" smtClean="0">
                          <a:latin typeface="Cambria Math" panose="02040503050406030204" pitchFamily="18" charset="0"/>
                          <a:ea typeface="Aktiv Grotesk" panose="020B0504020202020204" pitchFamily="34" charset="0"/>
                          <a:cs typeface="Aktiv Grotesk" panose="020B0504020202020204" pitchFamily="34" charset="0"/>
                        </a:rPr>
                        <m:t>. (1)</m:t>
                      </m:r>
                    </m:oMath>
                  </m:oMathPara>
                </a14:m>
                <a:endParaRPr lang="en-US" sz="3600" dirty="0">
                  <a:latin typeface="Neue Haas Grotesk Text Pro" panose="020B0504020202020204" pitchFamily="34" charset="0"/>
                  <a:ea typeface="Aktiv Grotesk" panose="020B0504020202020204" pitchFamily="34" charset="0"/>
                  <a:cs typeface="Aktiv Grotesk" panose="020B0504020202020204" pitchFamily="34" charset="0"/>
                </a:endParaRPr>
              </a:p>
            </p:txBody>
          </p:sp>
        </mc:Choice>
        <mc:Fallback xmlns="">
          <p:sp>
            <p:nvSpPr>
              <p:cNvPr id="56" name="TextBox 55">
                <a:extLst>
                  <a:ext uri="{FF2B5EF4-FFF2-40B4-BE49-F238E27FC236}">
                    <a16:creationId xmlns:a16="http://schemas.microsoft.com/office/drawing/2014/main" id="{A8B32E16-577B-A383-C926-E4B8C23EC2D7}"/>
                  </a:ext>
                </a:extLst>
              </p:cNvPr>
              <p:cNvSpPr txBox="1">
                <a:spLocks noRot="1" noChangeAspect="1" noMove="1" noResize="1" noEditPoints="1" noAdjustHandles="1" noChangeArrowheads="1" noChangeShapeType="1" noTextEdit="1"/>
              </p:cNvSpPr>
              <p:nvPr/>
            </p:nvSpPr>
            <p:spPr>
              <a:xfrm>
                <a:off x="10924609" y="22308802"/>
                <a:ext cx="3165359" cy="646331"/>
              </a:xfrm>
              <a:prstGeom prst="rect">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10571796-64BB-4B0B-F647-1C655897F202}"/>
                  </a:ext>
                </a:extLst>
              </p:cNvPr>
              <p:cNvSpPr txBox="1"/>
              <p:nvPr/>
            </p:nvSpPr>
            <p:spPr>
              <a:xfrm>
                <a:off x="10927080" y="23647323"/>
                <a:ext cx="3165359" cy="646331"/>
              </a:xfrm>
              <a:prstGeom prst="rect">
                <a:avLst/>
              </a:prstGeom>
              <a:noFill/>
            </p:spPr>
            <p:txBody>
              <a:bodyPr wrap="square">
                <a:spAutoFit/>
              </a:bodyPr>
              <a:lstStyle/>
              <a:p>
                <a:pPr algn="r"/>
                <a14:m>
                  <m:oMathPara xmlns:m="http://schemas.openxmlformats.org/officeDocument/2006/math">
                    <m:oMathParaPr>
                      <m:jc m:val="right"/>
                    </m:oMathParaPr>
                    <m:oMath xmlns:m="http://schemas.openxmlformats.org/officeDocument/2006/math">
                      <m:r>
                        <a:rPr lang="en-US" sz="3600" i="1" dirty="0" smtClean="0">
                          <a:latin typeface="Cambria Math" panose="02040503050406030204" pitchFamily="18" charset="0"/>
                          <a:ea typeface="Aktiv Grotesk" panose="020B0504020202020204" pitchFamily="34" charset="0"/>
                          <a:cs typeface="Aktiv Grotesk" panose="020B0504020202020204" pitchFamily="34" charset="0"/>
                        </a:rPr>
                        <m:t>… </m:t>
                      </m:r>
                      <m:r>
                        <a:rPr lang="en-US" sz="3600" i="1" dirty="0" smtClean="0">
                          <a:latin typeface="Cambria Math" panose="02040503050406030204" pitchFamily="18" charset="0"/>
                          <a:ea typeface="Aktiv Grotesk" panose="020B0504020202020204" pitchFamily="34" charset="0"/>
                          <a:cs typeface="Aktiv Grotesk" panose="020B0504020202020204" pitchFamily="34" charset="0"/>
                        </a:rPr>
                        <m:t>𝐸𝑞</m:t>
                      </m:r>
                      <m:r>
                        <a:rPr lang="en-US" sz="3600" i="1" dirty="0" smtClean="0">
                          <a:latin typeface="Cambria Math" panose="02040503050406030204" pitchFamily="18" charset="0"/>
                          <a:ea typeface="Aktiv Grotesk" panose="020B0504020202020204" pitchFamily="34" charset="0"/>
                          <a:cs typeface="Aktiv Grotesk" panose="020B0504020202020204" pitchFamily="34" charset="0"/>
                        </a:rPr>
                        <m:t>. (2)</m:t>
                      </m:r>
                    </m:oMath>
                  </m:oMathPara>
                </a14:m>
                <a:endParaRPr lang="en-US" sz="3600" dirty="0">
                  <a:latin typeface="Neue Haas Grotesk Text Pro" panose="020B0504020202020204" pitchFamily="34" charset="0"/>
                  <a:ea typeface="Aktiv Grotesk" panose="020B0504020202020204" pitchFamily="34" charset="0"/>
                  <a:cs typeface="Aktiv Grotesk" panose="020B0504020202020204" pitchFamily="34" charset="0"/>
                </a:endParaRPr>
              </a:p>
            </p:txBody>
          </p:sp>
        </mc:Choice>
        <mc:Fallback xmlns="">
          <p:sp>
            <p:nvSpPr>
              <p:cNvPr id="57" name="TextBox 56">
                <a:extLst>
                  <a:ext uri="{FF2B5EF4-FFF2-40B4-BE49-F238E27FC236}">
                    <a16:creationId xmlns:a16="http://schemas.microsoft.com/office/drawing/2014/main" id="{10571796-64BB-4B0B-F647-1C655897F202}"/>
                  </a:ext>
                </a:extLst>
              </p:cNvPr>
              <p:cNvSpPr txBox="1">
                <a:spLocks noRot="1" noChangeAspect="1" noMove="1" noResize="1" noEditPoints="1" noAdjustHandles="1" noChangeArrowheads="1" noChangeShapeType="1" noTextEdit="1"/>
              </p:cNvSpPr>
              <p:nvPr/>
            </p:nvSpPr>
            <p:spPr>
              <a:xfrm>
                <a:off x="10927080" y="23647323"/>
                <a:ext cx="3165359" cy="646331"/>
              </a:xfrm>
              <a:prstGeom prst="rect">
                <a:avLst/>
              </a:prstGeom>
              <a:blipFill>
                <a:blip r:embed="rId1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A8CDDD5D-A437-6A42-E6F6-E00A99BA44D5}"/>
                  </a:ext>
                </a:extLst>
              </p:cNvPr>
              <p:cNvSpPr txBox="1"/>
              <p:nvPr/>
            </p:nvSpPr>
            <p:spPr>
              <a:xfrm>
                <a:off x="10927080" y="25175868"/>
                <a:ext cx="3165359" cy="646331"/>
              </a:xfrm>
              <a:prstGeom prst="rect">
                <a:avLst/>
              </a:prstGeom>
              <a:noFill/>
            </p:spPr>
            <p:txBody>
              <a:bodyPr wrap="square">
                <a:spAutoFit/>
              </a:bodyPr>
              <a:lstStyle/>
              <a:p>
                <a:pPr algn="r"/>
                <a14:m>
                  <m:oMathPara xmlns:m="http://schemas.openxmlformats.org/officeDocument/2006/math">
                    <m:oMathParaPr>
                      <m:jc m:val="right"/>
                    </m:oMathParaPr>
                    <m:oMath xmlns:m="http://schemas.openxmlformats.org/officeDocument/2006/math">
                      <m:r>
                        <a:rPr lang="en-US" sz="3600" i="1" dirty="0" smtClean="0">
                          <a:latin typeface="Cambria Math" panose="02040503050406030204" pitchFamily="18" charset="0"/>
                          <a:ea typeface="Aktiv Grotesk" panose="020B0504020202020204" pitchFamily="34" charset="0"/>
                          <a:cs typeface="Aktiv Grotesk" panose="020B0504020202020204" pitchFamily="34" charset="0"/>
                        </a:rPr>
                        <m:t>… </m:t>
                      </m:r>
                      <m:r>
                        <a:rPr lang="en-US" sz="3600" i="1" dirty="0" smtClean="0">
                          <a:latin typeface="Cambria Math" panose="02040503050406030204" pitchFamily="18" charset="0"/>
                          <a:ea typeface="Aktiv Grotesk" panose="020B0504020202020204" pitchFamily="34" charset="0"/>
                          <a:cs typeface="Aktiv Grotesk" panose="020B0504020202020204" pitchFamily="34" charset="0"/>
                        </a:rPr>
                        <m:t>𝐸𝑞</m:t>
                      </m:r>
                      <m:r>
                        <a:rPr lang="en-US" sz="3600" i="1" dirty="0" smtClean="0">
                          <a:latin typeface="Cambria Math" panose="02040503050406030204" pitchFamily="18" charset="0"/>
                          <a:ea typeface="Aktiv Grotesk" panose="020B0504020202020204" pitchFamily="34" charset="0"/>
                          <a:cs typeface="Aktiv Grotesk" panose="020B0504020202020204" pitchFamily="34" charset="0"/>
                        </a:rPr>
                        <m:t>. (3)</m:t>
                      </m:r>
                    </m:oMath>
                  </m:oMathPara>
                </a14:m>
                <a:endParaRPr lang="en-US" sz="3600" dirty="0">
                  <a:latin typeface="Neue Haas Grotesk Text Pro" panose="020B0504020202020204" pitchFamily="34" charset="0"/>
                  <a:ea typeface="Aktiv Grotesk" panose="020B0504020202020204" pitchFamily="34" charset="0"/>
                  <a:cs typeface="Aktiv Grotesk" panose="020B0504020202020204" pitchFamily="34" charset="0"/>
                </a:endParaRPr>
              </a:p>
            </p:txBody>
          </p:sp>
        </mc:Choice>
        <mc:Fallback xmlns="">
          <p:sp>
            <p:nvSpPr>
              <p:cNvPr id="58" name="TextBox 57">
                <a:extLst>
                  <a:ext uri="{FF2B5EF4-FFF2-40B4-BE49-F238E27FC236}">
                    <a16:creationId xmlns:a16="http://schemas.microsoft.com/office/drawing/2014/main" id="{A8CDDD5D-A437-6A42-E6F6-E00A99BA44D5}"/>
                  </a:ext>
                </a:extLst>
              </p:cNvPr>
              <p:cNvSpPr txBox="1">
                <a:spLocks noRot="1" noChangeAspect="1" noMove="1" noResize="1" noEditPoints="1" noAdjustHandles="1" noChangeArrowheads="1" noChangeShapeType="1" noTextEdit="1"/>
              </p:cNvSpPr>
              <p:nvPr/>
            </p:nvSpPr>
            <p:spPr>
              <a:xfrm>
                <a:off x="10927080" y="25175868"/>
                <a:ext cx="3165359" cy="646331"/>
              </a:xfrm>
              <a:prstGeom prst="rect">
                <a:avLst/>
              </a:prstGeom>
              <a:blipFill>
                <a:blip r:embed="rId1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6C8B543B-100B-99ED-6B1C-1E78A1D6AB29}"/>
                  </a:ext>
                </a:extLst>
              </p:cNvPr>
              <p:cNvSpPr txBox="1"/>
              <p:nvPr/>
            </p:nvSpPr>
            <p:spPr>
              <a:xfrm>
                <a:off x="21594337" y="12671198"/>
                <a:ext cx="3165359" cy="646331"/>
              </a:xfrm>
              <a:prstGeom prst="rect">
                <a:avLst/>
              </a:prstGeom>
              <a:noFill/>
            </p:spPr>
            <p:txBody>
              <a:bodyPr wrap="square">
                <a:spAutoFit/>
              </a:bodyPr>
              <a:lstStyle/>
              <a:p>
                <a:pPr algn="r"/>
                <a14:m>
                  <m:oMathPara xmlns:m="http://schemas.openxmlformats.org/officeDocument/2006/math">
                    <m:oMathParaPr>
                      <m:jc m:val="right"/>
                    </m:oMathParaPr>
                    <m:oMath xmlns:m="http://schemas.openxmlformats.org/officeDocument/2006/math">
                      <m:r>
                        <a:rPr lang="en-US" sz="3600" b="0" i="1" dirty="0" smtClean="0">
                          <a:latin typeface="Cambria Math" panose="02040503050406030204" pitchFamily="18" charset="0"/>
                          <a:ea typeface="Aktiv Grotesk" panose="020B0504020202020204" pitchFamily="34" charset="0"/>
                          <a:cs typeface="Aktiv Grotesk" panose="020B0504020202020204" pitchFamily="34" charset="0"/>
                        </a:rPr>
                        <m:t>… </m:t>
                      </m:r>
                      <m:r>
                        <a:rPr lang="en-US" sz="3600" b="0" i="1" dirty="0" smtClean="0">
                          <a:latin typeface="Cambria Math" panose="02040503050406030204" pitchFamily="18" charset="0"/>
                          <a:ea typeface="Aktiv Grotesk" panose="020B0504020202020204" pitchFamily="34" charset="0"/>
                          <a:cs typeface="Aktiv Grotesk" panose="020B0504020202020204" pitchFamily="34" charset="0"/>
                        </a:rPr>
                        <m:t>𝐸𝑞</m:t>
                      </m:r>
                      <m:r>
                        <a:rPr lang="en-US" sz="3600" b="0" i="1" dirty="0" smtClean="0">
                          <a:latin typeface="Cambria Math" panose="02040503050406030204" pitchFamily="18" charset="0"/>
                          <a:ea typeface="Aktiv Grotesk" panose="020B0504020202020204" pitchFamily="34" charset="0"/>
                          <a:cs typeface="Aktiv Grotesk" panose="020B0504020202020204" pitchFamily="34" charset="0"/>
                        </a:rPr>
                        <m:t>. (4)</m:t>
                      </m:r>
                    </m:oMath>
                  </m:oMathPara>
                </a14:m>
                <a:endParaRPr lang="en-US" sz="3600" dirty="0">
                  <a:latin typeface="Neue Haas Grotesk Text Pro" panose="020B0504020202020204" pitchFamily="34" charset="0"/>
                  <a:ea typeface="Aktiv Grotesk" panose="020B0504020202020204" pitchFamily="34" charset="0"/>
                  <a:cs typeface="Aktiv Grotesk" panose="020B0504020202020204" pitchFamily="34" charset="0"/>
                </a:endParaRPr>
              </a:p>
            </p:txBody>
          </p:sp>
        </mc:Choice>
        <mc:Fallback xmlns="">
          <p:sp>
            <p:nvSpPr>
              <p:cNvPr id="59" name="TextBox 58">
                <a:extLst>
                  <a:ext uri="{FF2B5EF4-FFF2-40B4-BE49-F238E27FC236}">
                    <a16:creationId xmlns:a16="http://schemas.microsoft.com/office/drawing/2014/main" id="{6C8B543B-100B-99ED-6B1C-1E78A1D6AB29}"/>
                  </a:ext>
                </a:extLst>
              </p:cNvPr>
              <p:cNvSpPr txBox="1">
                <a:spLocks noRot="1" noChangeAspect="1" noMove="1" noResize="1" noEditPoints="1" noAdjustHandles="1" noChangeArrowheads="1" noChangeShapeType="1" noTextEdit="1"/>
              </p:cNvSpPr>
              <p:nvPr/>
            </p:nvSpPr>
            <p:spPr>
              <a:xfrm>
                <a:off x="21594337" y="12671198"/>
                <a:ext cx="3165359" cy="646331"/>
              </a:xfrm>
              <a:prstGeom prst="rect">
                <a:avLst/>
              </a:prstGeom>
              <a:blipFill>
                <a:blip r:embed="rId1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630EF78B-6F92-DBC8-06CB-286007F54970}"/>
                  </a:ext>
                </a:extLst>
              </p:cNvPr>
              <p:cNvSpPr txBox="1"/>
              <p:nvPr/>
            </p:nvSpPr>
            <p:spPr>
              <a:xfrm>
                <a:off x="23133153" y="15666017"/>
                <a:ext cx="3165359" cy="523220"/>
              </a:xfrm>
              <a:prstGeom prst="rect">
                <a:avLst/>
              </a:prstGeom>
              <a:noFill/>
            </p:spPr>
            <p:txBody>
              <a:bodyPr wrap="square">
                <a:spAutoFit/>
              </a:bodyPr>
              <a:lstStyle/>
              <a:p>
                <a:pPr algn="r"/>
                <a14:m>
                  <m:oMathPara xmlns:m="http://schemas.openxmlformats.org/officeDocument/2006/math">
                    <m:oMathParaPr>
                      <m:jc m:val="right"/>
                    </m:oMathParaPr>
                    <m:oMath xmlns:m="http://schemas.openxmlformats.org/officeDocument/2006/math">
                      <m:r>
                        <a:rPr lang="en-US" sz="2800" b="0" i="1" dirty="0" smtClean="0">
                          <a:latin typeface="Cambria Math" panose="02040503050406030204" pitchFamily="18" charset="0"/>
                          <a:ea typeface="Aktiv Grotesk" panose="020B0504020202020204" pitchFamily="34" charset="0"/>
                          <a:cs typeface="Aktiv Grotesk" panose="020B0504020202020204" pitchFamily="34" charset="0"/>
                        </a:rPr>
                        <m:t>… </m:t>
                      </m:r>
                      <m:r>
                        <a:rPr lang="en-US" sz="2800" b="0" i="1" dirty="0" smtClean="0">
                          <a:latin typeface="Cambria Math" panose="02040503050406030204" pitchFamily="18" charset="0"/>
                          <a:ea typeface="Aktiv Grotesk" panose="020B0504020202020204" pitchFamily="34" charset="0"/>
                          <a:cs typeface="Aktiv Grotesk" panose="020B0504020202020204" pitchFamily="34" charset="0"/>
                        </a:rPr>
                        <m:t>𝐸𝑞</m:t>
                      </m:r>
                      <m:r>
                        <a:rPr lang="en-US" sz="2800" b="0" i="1" dirty="0" smtClean="0">
                          <a:latin typeface="Cambria Math" panose="02040503050406030204" pitchFamily="18" charset="0"/>
                          <a:ea typeface="Aktiv Grotesk" panose="020B0504020202020204" pitchFamily="34" charset="0"/>
                          <a:cs typeface="Aktiv Grotesk" panose="020B0504020202020204" pitchFamily="34" charset="0"/>
                        </a:rPr>
                        <m:t>. (5)</m:t>
                      </m:r>
                    </m:oMath>
                  </m:oMathPara>
                </a14:m>
                <a:endParaRPr lang="en-US" sz="2800" dirty="0">
                  <a:latin typeface="Neue Haas Grotesk Text Pro" panose="020B0504020202020204" pitchFamily="34" charset="0"/>
                  <a:ea typeface="Aktiv Grotesk" panose="020B0504020202020204" pitchFamily="34" charset="0"/>
                  <a:cs typeface="Aktiv Grotesk" panose="020B0504020202020204" pitchFamily="34" charset="0"/>
                </a:endParaRPr>
              </a:p>
            </p:txBody>
          </p:sp>
        </mc:Choice>
        <mc:Fallback xmlns="">
          <p:sp>
            <p:nvSpPr>
              <p:cNvPr id="60" name="TextBox 59">
                <a:extLst>
                  <a:ext uri="{FF2B5EF4-FFF2-40B4-BE49-F238E27FC236}">
                    <a16:creationId xmlns:a16="http://schemas.microsoft.com/office/drawing/2014/main" id="{630EF78B-6F92-DBC8-06CB-286007F54970}"/>
                  </a:ext>
                </a:extLst>
              </p:cNvPr>
              <p:cNvSpPr txBox="1">
                <a:spLocks noRot="1" noChangeAspect="1" noMove="1" noResize="1" noEditPoints="1" noAdjustHandles="1" noChangeArrowheads="1" noChangeShapeType="1" noTextEdit="1"/>
              </p:cNvSpPr>
              <p:nvPr/>
            </p:nvSpPr>
            <p:spPr>
              <a:xfrm>
                <a:off x="23133153" y="15666017"/>
                <a:ext cx="3165359" cy="523220"/>
              </a:xfrm>
              <a:prstGeom prst="rect">
                <a:avLst/>
              </a:prstGeom>
              <a:blipFill>
                <a:blip r:embed="rId2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7EFAF178-974A-2BC0-E315-3E83C8A401C5}"/>
                  </a:ext>
                </a:extLst>
              </p:cNvPr>
              <p:cNvSpPr txBox="1"/>
              <p:nvPr/>
            </p:nvSpPr>
            <p:spPr>
              <a:xfrm>
                <a:off x="25613364" y="22988378"/>
                <a:ext cx="3165359" cy="646331"/>
              </a:xfrm>
              <a:prstGeom prst="rect">
                <a:avLst/>
              </a:prstGeom>
              <a:noFill/>
            </p:spPr>
            <p:txBody>
              <a:bodyPr wrap="square">
                <a:spAutoFit/>
              </a:bodyPr>
              <a:lstStyle/>
              <a:p>
                <a:pPr algn="r"/>
                <a14:m>
                  <m:oMathPara xmlns:m="http://schemas.openxmlformats.org/officeDocument/2006/math">
                    <m:oMathParaPr>
                      <m:jc m:val="right"/>
                    </m:oMathParaPr>
                    <m:oMath xmlns:m="http://schemas.openxmlformats.org/officeDocument/2006/math">
                      <m:r>
                        <a:rPr lang="en-US" sz="3600" b="0" i="1" dirty="0" smtClean="0">
                          <a:latin typeface="Cambria Math" panose="02040503050406030204" pitchFamily="18" charset="0"/>
                          <a:ea typeface="Aktiv Grotesk" panose="020B0504020202020204" pitchFamily="34" charset="0"/>
                          <a:cs typeface="Aktiv Grotesk" panose="020B0504020202020204" pitchFamily="34" charset="0"/>
                        </a:rPr>
                        <m:t>… </m:t>
                      </m:r>
                      <m:r>
                        <a:rPr lang="en-US" sz="3600" b="0" i="1" dirty="0" smtClean="0">
                          <a:latin typeface="Cambria Math" panose="02040503050406030204" pitchFamily="18" charset="0"/>
                          <a:ea typeface="Aktiv Grotesk" panose="020B0504020202020204" pitchFamily="34" charset="0"/>
                          <a:cs typeface="Aktiv Grotesk" panose="020B0504020202020204" pitchFamily="34" charset="0"/>
                        </a:rPr>
                        <m:t>𝐸𝑞</m:t>
                      </m:r>
                      <m:r>
                        <a:rPr lang="en-US" sz="3600" b="0" i="1" dirty="0" smtClean="0">
                          <a:latin typeface="Cambria Math" panose="02040503050406030204" pitchFamily="18" charset="0"/>
                          <a:ea typeface="Aktiv Grotesk" panose="020B0504020202020204" pitchFamily="34" charset="0"/>
                          <a:cs typeface="Aktiv Grotesk" panose="020B0504020202020204" pitchFamily="34" charset="0"/>
                        </a:rPr>
                        <m:t>. (6)</m:t>
                      </m:r>
                    </m:oMath>
                  </m:oMathPara>
                </a14:m>
                <a:endParaRPr lang="en-US" sz="3600" dirty="0">
                  <a:latin typeface="Neue Haas Grotesk Text Pro" panose="020B0504020202020204" pitchFamily="34" charset="0"/>
                  <a:ea typeface="Aktiv Grotesk" panose="020B0504020202020204" pitchFamily="34" charset="0"/>
                  <a:cs typeface="Aktiv Grotesk" panose="020B0504020202020204" pitchFamily="34" charset="0"/>
                </a:endParaRPr>
              </a:p>
            </p:txBody>
          </p:sp>
        </mc:Choice>
        <mc:Fallback xmlns="">
          <p:sp>
            <p:nvSpPr>
              <p:cNvPr id="61" name="TextBox 60">
                <a:extLst>
                  <a:ext uri="{FF2B5EF4-FFF2-40B4-BE49-F238E27FC236}">
                    <a16:creationId xmlns:a16="http://schemas.microsoft.com/office/drawing/2014/main" id="{7EFAF178-974A-2BC0-E315-3E83C8A401C5}"/>
                  </a:ext>
                </a:extLst>
              </p:cNvPr>
              <p:cNvSpPr txBox="1">
                <a:spLocks noRot="1" noChangeAspect="1" noMove="1" noResize="1" noEditPoints="1" noAdjustHandles="1" noChangeArrowheads="1" noChangeShapeType="1" noTextEdit="1"/>
              </p:cNvSpPr>
              <p:nvPr/>
            </p:nvSpPr>
            <p:spPr>
              <a:xfrm>
                <a:off x="25613364" y="22988378"/>
                <a:ext cx="3165359" cy="646331"/>
              </a:xfrm>
              <a:prstGeom prst="rect">
                <a:avLst/>
              </a:prstGeom>
              <a:blipFill>
                <a:blip r:embed="rId21"/>
                <a:stretch>
                  <a:fillRect/>
                </a:stretch>
              </a:blipFill>
            </p:spPr>
            <p:txBody>
              <a:bodyPr/>
              <a:lstStyle/>
              <a:p>
                <a:r>
                  <a:rPr lang="en-US">
                    <a:noFill/>
                  </a:rPr>
                  <a:t> </a:t>
                </a:r>
              </a:p>
            </p:txBody>
          </p:sp>
        </mc:Fallback>
      </mc:AlternateContent>
      <p:pic>
        <p:nvPicPr>
          <p:cNvPr id="1025" name="Picture 1024" descr="A red and black sound wave">
            <a:extLst>
              <a:ext uri="{FF2B5EF4-FFF2-40B4-BE49-F238E27FC236}">
                <a16:creationId xmlns:a16="http://schemas.microsoft.com/office/drawing/2014/main" id="{CC94970B-5BBB-F2E0-D8F4-71F79745C2BB}"/>
              </a:ext>
            </a:extLst>
          </p:cNvPr>
          <p:cNvPicPr>
            <a:picLocks noChangeAspect="1"/>
          </p:cNvPicPr>
          <p:nvPr/>
        </p:nvPicPr>
        <p:blipFill>
          <a:blip r:embed="rId22"/>
          <a:stretch>
            <a:fillRect/>
          </a:stretch>
        </p:blipFill>
        <p:spPr>
          <a:xfrm>
            <a:off x="1436297" y="16936730"/>
            <a:ext cx="12326255" cy="3800783"/>
          </a:xfrm>
          <a:prstGeom prst="rect">
            <a:avLst/>
          </a:prstGeom>
        </p:spPr>
      </p:pic>
      <p:pic>
        <p:nvPicPr>
          <p:cNvPr id="1032" name="Picture 1031" descr="A blue dots on a black background">
            <a:extLst>
              <a:ext uri="{FF2B5EF4-FFF2-40B4-BE49-F238E27FC236}">
                <a16:creationId xmlns:a16="http://schemas.microsoft.com/office/drawing/2014/main" id="{EE5AF0CE-7BB7-8683-323D-7ECE922331A6}"/>
              </a:ext>
            </a:extLst>
          </p:cNvPr>
          <p:cNvPicPr>
            <a:picLocks noChangeAspect="1"/>
          </p:cNvPicPr>
          <p:nvPr/>
        </p:nvPicPr>
        <p:blipFill>
          <a:blip r:embed="rId23"/>
          <a:stretch>
            <a:fillRect/>
          </a:stretch>
        </p:blipFill>
        <p:spPr>
          <a:xfrm>
            <a:off x="24702591" y="12121372"/>
            <a:ext cx="4152332" cy="4499599"/>
          </a:xfrm>
          <a:prstGeom prst="rect">
            <a:avLst/>
          </a:prstGeom>
        </p:spPr>
      </p:pic>
      <p:pic>
        <p:nvPicPr>
          <p:cNvPr id="1033" name="Picture 4">
            <a:extLst>
              <a:ext uri="{FF2B5EF4-FFF2-40B4-BE49-F238E27FC236}">
                <a16:creationId xmlns:a16="http://schemas.microsoft.com/office/drawing/2014/main" id="{E27F3DCA-5DF6-A123-A242-0E640F791594}"/>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18116055" y="31129371"/>
            <a:ext cx="6956563" cy="66529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035" name="TextBox 1034">
                <a:extLst>
                  <a:ext uri="{FF2B5EF4-FFF2-40B4-BE49-F238E27FC236}">
                    <a16:creationId xmlns:a16="http://schemas.microsoft.com/office/drawing/2014/main" id="{5CE10A56-CEB1-487D-0932-CC3F58649B0C}"/>
                  </a:ext>
                </a:extLst>
              </p:cNvPr>
              <p:cNvSpPr txBox="1"/>
              <p:nvPr/>
            </p:nvSpPr>
            <p:spPr>
              <a:xfrm>
                <a:off x="23783674" y="26459844"/>
                <a:ext cx="3165359" cy="646331"/>
              </a:xfrm>
              <a:prstGeom prst="rect">
                <a:avLst/>
              </a:prstGeom>
              <a:noFill/>
            </p:spPr>
            <p:txBody>
              <a:bodyPr wrap="square">
                <a:spAutoFit/>
              </a:bodyPr>
              <a:lstStyle/>
              <a:p>
                <a:pPr algn="r"/>
                <a14:m>
                  <m:oMathPara xmlns:m="http://schemas.openxmlformats.org/officeDocument/2006/math">
                    <m:oMathParaPr>
                      <m:jc m:val="right"/>
                    </m:oMathParaPr>
                    <m:oMath xmlns:m="http://schemas.openxmlformats.org/officeDocument/2006/math">
                      <m:r>
                        <a:rPr lang="en-US" sz="3600" b="0" i="1" dirty="0" smtClean="0">
                          <a:latin typeface="Cambria Math" panose="02040503050406030204" pitchFamily="18" charset="0"/>
                          <a:ea typeface="Aktiv Grotesk" panose="020B0504020202020204" pitchFamily="34" charset="0"/>
                          <a:cs typeface="Aktiv Grotesk" panose="020B0504020202020204" pitchFamily="34" charset="0"/>
                        </a:rPr>
                        <m:t>… </m:t>
                      </m:r>
                      <m:r>
                        <a:rPr lang="en-US" sz="3600" b="0" i="1" dirty="0" smtClean="0">
                          <a:latin typeface="Cambria Math" panose="02040503050406030204" pitchFamily="18" charset="0"/>
                          <a:ea typeface="Aktiv Grotesk" panose="020B0504020202020204" pitchFamily="34" charset="0"/>
                          <a:cs typeface="Aktiv Grotesk" panose="020B0504020202020204" pitchFamily="34" charset="0"/>
                        </a:rPr>
                        <m:t>𝐸𝑞</m:t>
                      </m:r>
                      <m:r>
                        <a:rPr lang="en-US" sz="3600" b="0" i="1" dirty="0" smtClean="0">
                          <a:latin typeface="Cambria Math" panose="02040503050406030204" pitchFamily="18" charset="0"/>
                          <a:ea typeface="Aktiv Grotesk" panose="020B0504020202020204" pitchFamily="34" charset="0"/>
                          <a:cs typeface="Aktiv Grotesk" panose="020B0504020202020204" pitchFamily="34" charset="0"/>
                        </a:rPr>
                        <m:t>. (7)</m:t>
                      </m:r>
                    </m:oMath>
                  </m:oMathPara>
                </a14:m>
                <a:endParaRPr lang="en-US" sz="3600" dirty="0">
                  <a:latin typeface="Neue Haas Grotesk Text Pro" panose="020B0504020202020204" pitchFamily="34" charset="0"/>
                  <a:ea typeface="Aktiv Grotesk" panose="020B0504020202020204" pitchFamily="34" charset="0"/>
                  <a:cs typeface="Aktiv Grotesk" panose="020B0504020202020204" pitchFamily="34" charset="0"/>
                </a:endParaRPr>
              </a:p>
            </p:txBody>
          </p:sp>
        </mc:Choice>
        <mc:Fallback xmlns="">
          <p:sp>
            <p:nvSpPr>
              <p:cNvPr id="1035" name="TextBox 1034">
                <a:extLst>
                  <a:ext uri="{FF2B5EF4-FFF2-40B4-BE49-F238E27FC236}">
                    <a16:creationId xmlns:a16="http://schemas.microsoft.com/office/drawing/2014/main" id="{5CE10A56-CEB1-487D-0932-CC3F58649B0C}"/>
                  </a:ext>
                </a:extLst>
              </p:cNvPr>
              <p:cNvSpPr txBox="1">
                <a:spLocks noRot="1" noChangeAspect="1" noMove="1" noResize="1" noEditPoints="1" noAdjustHandles="1" noChangeArrowheads="1" noChangeShapeType="1" noTextEdit="1"/>
              </p:cNvSpPr>
              <p:nvPr/>
            </p:nvSpPr>
            <p:spPr>
              <a:xfrm>
                <a:off x="23783674" y="26459844"/>
                <a:ext cx="3165359" cy="646331"/>
              </a:xfrm>
              <a:prstGeom prst="rect">
                <a:avLst/>
              </a:prstGeom>
              <a:blipFill>
                <a:blip r:embed="rId2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36" name="TextBox 1035">
                <a:extLst>
                  <a:ext uri="{FF2B5EF4-FFF2-40B4-BE49-F238E27FC236}">
                    <a16:creationId xmlns:a16="http://schemas.microsoft.com/office/drawing/2014/main" id="{2EC3FF63-03B8-1310-7439-19700B4FA111}"/>
                  </a:ext>
                </a:extLst>
              </p:cNvPr>
              <p:cNvSpPr txBox="1"/>
              <p:nvPr/>
            </p:nvSpPr>
            <p:spPr>
              <a:xfrm>
                <a:off x="24759696" y="31088344"/>
                <a:ext cx="3165359" cy="646331"/>
              </a:xfrm>
              <a:prstGeom prst="rect">
                <a:avLst/>
              </a:prstGeom>
              <a:noFill/>
            </p:spPr>
            <p:txBody>
              <a:bodyPr wrap="square">
                <a:spAutoFit/>
              </a:bodyPr>
              <a:lstStyle/>
              <a:p>
                <a:pPr algn="r"/>
                <a14:m>
                  <m:oMathPara xmlns:m="http://schemas.openxmlformats.org/officeDocument/2006/math">
                    <m:oMathParaPr>
                      <m:jc m:val="right"/>
                    </m:oMathParaPr>
                    <m:oMath xmlns:m="http://schemas.openxmlformats.org/officeDocument/2006/math">
                      <m:r>
                        <a:rPr lang="en-US" sz="3600" b="0" i="1" dirty="0" smtClean="0">
                          <a:latin typeface="Cambria Math" panose="02040503050406030204" pitchFamily="18" charset="0"/>
                          <a:ea typeface="Aktiv Grotesk" panose="020B0504020202020204" pitchFamily="34" charset="0"/>
                          <a:cs typeface="Aktiv Grotesk" panose="020B0504020202020204" pitchFamily="34" charset="0"/>
                        </a:rPr>
                        <m:t>… </m:t>
                      </m:r>
                      <m:r>
                        <a:rPr lang="en-US" sz="3600" b="0" i="1" dirty="0" smtClean="0">
                          <a:latin typeface="Cambria Math" panose="02040503050406030204" pitchFamily="18" charset="0"/>
                          <a:ea typeface="Aktiv Grotesk" panose="020B0504020202020204" pitchFamily="34" charset="0"/>
                          <a:cs typeface="Aktiv Grotesk" panose="020B0504020202020204" pitchFamily="34" charset="0"/>
                        </a:rPr>
                        <m:t>𝐸𝑞</m:t>
                      </m:r>
                      <m:r>
                        <a:rPr lang="en-US" sz="3600" b="0" i="1" dirty="0" smtClean="0">
                          <a:latin typeface="Cambria Math" panose="02040503050406030204" pitchFamily="18" charset="0"/>
                          <a:ea typeface="Aktiv Grotesk" panose="020B0504020202020204" pitchFamily="34" charset="0"/>
                          <a:cs typeface="Aktiv Grotesk" panose="020B0504020202020204" pitchFamily="34" charset="0"/>
                        </a:rPr>
                        <m:t>. (8)</m:t>
                      </m:r>
                    </m:oMath>
                  </m:oMathPara>
                </a14:m>
                <a:endParaRPr lang="en-US" sz="3600" dirty="0">
                  <a:latin typeface="Neue Haas Grotesk Text Pro" panose="020B0504020202020204" pitchFamily="34" charset="0"/>
                  <a:ea typeface="Aktiv Grotesk" panose="020B0504020202020204" pitchFamily="34" charset="0"/>
                  <a:cs typeface="Aktiv Grotesk" panose="020B0504020202020204" pitchFamily="34" charset="0"/>
                </a:endParaRPr>
              </a:p>
            </p:txBody>
          </p:sp>
        </mc:Choice>
        <mc:Fallback xmlns="">
          <p:sp>
            <p:nvSpPr>
              <p:cNvPr id="1036" name="TextBox 1035">
                <a:extLst>
                  <a:ext uri="{FF2B5EF4-FFF2-40B4-BE49-F238E27FC236}">
                    <a16:creationId xmlns:a16="http://schemas.microsoft.com/office/drawing/2014/main" id="{2EC3FF63-03B8-1310-7439-19700B4FA111}"/>
                  </a:ext>
                </a:extLst>
              </p:cNvPr>
              <p:cNvSpPr txBox="1">
                <a:spLocks noRot="1" noChangeAspect="1" noMove="1" noResize="1" noEditPoints="1" noAdjustHandles="1" noChangeArrowheads="1" noChangeShapeType="1" noTextEdit="1"/>
              </p:cNvSpPr>
              <p:nvPr/>
            </p:nvSpPr>
            <p:spPr>
              <a:xfrm>
                <a:off x="24759696" y="31088344"/>
                <a:ext cx="3165359" cy="646331"/>
              </a:xfrm>
              <a:prstGeom prst="rect">
                <a:avLst/>
              </a:prstGeom>
              <a:blipFill>
                <a:blip r:embed="rId26"/>
                <a:stretch>
                  <a:fillRect/>
                </a:stretch>
              </a:blipFill>
            </p:spPr>
            <p:txBody>
              <a:bodyPr/>
              <a:lstStyle/>
              <a:p>
                <a:r>
                  <a:rPr lang="en-US">
                    <a:noFill/>
                  </a:rPr>
                  <a:t> </a:t>
                </a:r>
              </a:p>
            </p:txBody>
          </p:sp>
        </mc:Fallback>
      </mc:AlternateContent>
      <p:pic>
        <p:nvPicPr>
          <p:cNvPr id="1037" name="Picture 6">
            <a:extLst>
              <a:ext uri="{FF2B5EF4-FFF2-40B4-BE49-F238E27FC236}">
                <a16:creationId xmlns:a16="http://schemas.microsoft.com/office/drawing/2014/main" id="{2B5C0DDA-7266-89EB-3B5D-76D64A5238B8}"/>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31070164" y="9325065"/>
            <a:ext cx="9078936" cy="7146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11578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Graphic 24">
            <a:extLst>
              <a:ext uri="{FF2B5EF4-FFF2-40B4-BE49-F238E27FC236}">
                <a16:creationId xmlns:a16="http://schemas.microsoft.com/office/drawing/2014/main" id="{9233DF52-09F2-DEA0-E894-5AA01A14AFE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4660679" y="12623378"/>
            <a:ext cx="4049444" cy="4388310"/>
          </a:xfrm>
          <a:prstGeom prst="rect">
            <a:avLst/>
          </a:prstGeom>
        </p:spPr>
      </p:pic>
      <p:sp>
        <p:nvSpPr>
          <p:cNvPr id="5" name="Rectangle 4">
            <a:extLst>
              <a:ext uri="{FF2B5EF4-FFF2-40B4-BE49-F238E27FC236}">
                <a16:creationId xmlns:a16="http://schemas.microsoft.com/office/drawing/2014/main" id="{9A170FEF-011A-5342-B701-2B5D8E102B3F}"/>
              </a:ext>
            </a:extLst>
          </p:cNvPr>
          <p:cNvSpPr/>
          <p:nvPr/>
        </p:nvSpPr>
        <p:spPr>
          <a:xfrm>
            <a:off x="1176338" y="7897090"/>
            <a:ext cx="13061950" cy="1170214"/>
          </a:xfrm>
          <a:prstGeom prst="rect">
            <a:avLst/>
          </a:prstGeom>
          <a:solidFill>
            <a:srgbClr val="F58025"/>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ktiv Grotesk" panose="020B0504020202020204" pitchFamily="34" charset="0"/>
                <a:ea typeface="Aktiv Grotesk" panose="020B0504020202020204" pitchFamily="34" charset="0"/>
                <a:cs typeface="Aktiv Grotesk" panose="020B0504020202020204" pitchFamily="34" charset="0"/>
              </a:rPr>
              <a:t>Abstract</a:t>
            </a:r>
          </a:p>
        </p:txBody>
      </p:sp>
      <p:sp>
        <p:nvSpPr>
          <p:cNvPr id="11" name="Rectangle 10">
            <a:extLst>
              <a:ext uri="{FF2B5EF4-FFF2-40B4-BE49-F238E27FC236}">
                <a16:creationId xmlns:a16="http://schemas.microsoft.com/office/drawing/2014/main" id="{FD122781-2C66-7D44-B469-BC6909743CF3}"/>
              </a:ext>
            </a:extLst>
          </p:cNvPr>
          <p:cNvSpPr/>
          <p:nvPr/>
        </p:nvSpPr>
        <p:spPr>
          <a:xfrm>
            <a:off x="1176340" y="15158370"/>
            <a:ext cx="13061950" cy="1170214"/>
          </a:xfrm>
          <a:prstGeom prst="rect">
            <a:avLst/>
          </a:prstGeom>
          <a:solidFill>
            <a:srgbClr val="F58025"/>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ktiv Grotesk" panose="020B0504020202020204" pitchFamily="34" charset="0"/>
                <a:ea typeface="Aktiv Grotesk" panose="020B0504020202020204" pitchFamily="34" charset="0"/>
                <a:cs typeface="Aktiv Grotesk" panose="020B0504020202020204" pitchFamily="34" charset="0"/>
              </a:rPr>
              <a:t>Background</a:t>
            </a:r>
          </a:p>
        </p:txBody>
      </p:sp>
      <p:sp>
        <p:nvSpPr>
          <p:cNvPr id="14" name="Rectangle 13">
            <a:extLst>
              <a:ext uri="{FF2B5EF4-FFF2-40B4-BE49-F238E27FC236}">
                <a16:creationId xmlns:a16="http://schemas.microsoft.com/office/drawing/2014/main" id="{DEE8E935-1F76-7B41-A8A0-FA9A6DC4CBE3}"/>
              </a:ext>
            </a:extLst>
          </p:cNvPr>
          <p:cNvSpPr/>
          <p:nvPr/>
        </p:nvSpPr>
        <p:spPr>
          <a:xfrm>
            <a:off x="15414625" y="7897090"/>
            <a:ext cx="13061950" cy="1170214"/>
          </a:xfrm>
          <a:prstGeom prst="rect">
            <a:avLst/>
          </a:prstGeom>
          <a:solidFill>
            <a:srgbClr val="F58025"/>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ktiv Grotesk" panose="020B0504020202020204" pitchFamily="34" charset="0"/>
                <a:ea typeface="Aktiv Grotesk" panose="020B0504020202020204" pitchFamily="34" charset="0"/>
                <a:cs typeface="Aktiv Grotesk" panose="020B0504020202020204" pitchFamily="34" charset="0"/>
              </a:rPr>
              <a:t>Methods and Figures</a:t>
            </a:r>
            <a:endParaRPr lang="en-US" sz="5000" dirty="0">
              <a:latin typeface="Aktiv Grotesk" panose="020B0504020202020204" pitchFamily="34" charset="0"/>
              <a:ea typeface="Aktiv Grotesk" panose="020B0504020202020204" pitchFamily="34" charset="0"/>
              <a:cs typeface="Aktiv Grotesk" panose="020B0504020202020204" pitchFamily="34" charset="0"/>
            </a:endParaRPr>
          </a:p>
        </p:txBody>
      </p:sp>
      <p:sp>
        <p:nvSpPr>
          <p:cNvPr id="17" name="Rectangle 16">
            <a:extLst>
              <a:ext uri="{FF2B5EF4-FFF2-40B4-BE49-F238E27FC236}">
                <a16:creationId xmlns:a16="http://schemas.microsoft.com/office/drawing/2014/main" id="{259C470A-374F-3543-B16F-0BC89D36B0E4}"/>
              </a:ext>
            </a:extLst>
          </p:cNvPr>
          <p:cNvSpPr/>
          <p:nvPr/>
        </p:nvSpPr>
        <p:spPr>
          <a:xfrm>
            <a:off x="29652912" y="7897090"/>
            <a:ext cx="13061951" cy="1170214"/>
          </a:xfrm>
          <a:prstGeom prst="rect">
            <a:avLst/>
          </a:prstGeom>
          <a:solidFill>
            <a:srgbClr val="F58025"/>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ktiv Grotesk" panose="020B0504020202020204" pitchFamily="34" charset="0"/>
                <a:ea typeface="Aktiv Grotesk" panose="020B0504020202020204" pitchFamily="34" charset="0"/>
                <a:cs typeface="Aktiv Grotesk" panose="020B0504020202020204" pitchFamily="34" charset="0"/>
              </a:rPr>
              <a:t>Conclusion and Results</a:t>
            </a:r>
            <a:endParaRPr lang="en-US" sz="5000" dirty="0">
              <a:latin typeface="Aktiv Grotesk" panose="020B0504020202020204" pitchFamily="34" charset="0"/>
              <a:ea typeface="Aktiv Grotesk" panose="020B0504020202020204" pitchFamily="34" charset="0"/>
              <a:cs typeface="Aktiv Grotesk" panose="020B0504020202020204" pitchFamily="34" charset="0"/>
            </a:endParaRPr>
          </a:p>
        </p:txBody>
      </p:sp>
      <p:sp>
        <p:nvSpPr>
          <p:cNvPr id="20" name="Rectangle 19">
            <a:extLst>
              <a:ext uri="{FF2B5EF4-FFF2-40B4-BE49-F238E27FC236}">
                <a16:creationId xmlns:a16="http://schemas.microsoft.com/office/drawing/2014/main" id="{91CEC3C6-A0A1-964B-B8A8-C834154687AF}"/>
              </a:ext>
            </a:extLst>
          </p:cNvPr>
          <p:cNvSpPr/>
          <p:nvPr/>
        </p:nvSpPr>
        <p:spPr>
          <a:xfrm>
            <a:off x="29652912" y="27534284"/>
            <a:ext cx="13061951" cy="1170214"/>
          </a:xfrm>
          <a:prstGeom prst="rect">
            <a:avLst/>
          </a:prstGeom>
          <a:solidFill>
            <a:srgbClr val="F58025"/>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ktiv Grotesk" panose="020B0504020202020204" pitchFamily="34" charset="0"/>
                <a:ea typeface="Aktiv Grotesk" panose="020B0504020202020204" pitchFamily="34" charset="0"/>
                <a:cs typeface="Aktiv Grotesk" panose="020B0504020202020204" pitchFamily="34" charset="0"/>
              </a:rPr>
              <a:t>Acknowledgments</a:t>
            </a:r>
            <a:endParaRPr lang="en-US" sz="5000" dirty="0">
              <a:latin typeface="Aktiv Grotesk" panose="020B0504020202020204" pitchFamily="34" charset="0"/>
              <a:ea typeface="Aktiv Grotesk" panose="020B0504020202020204" pitchFamily="34" charset="0"/>
              <a:cs typeface="Aktiv Grotesk" panose="020B0504020202020204" pitchFamily="34" charset="0"/>
            </a:endParaRPr>
          </a:p>
        </p:txBody>
      </p:sp>
      <p:sp>
        <p:nvSpPr>
          <p:cNvPr id="21" name="TextBox 20">
            <a:extLst>
              <a:ext uri="{FF2B5EF4-FFF2-40B4-BE49-F238E27FC236}">
                <a16:creationId xmlns:a16="http://schemas.microsoft.com/office/drawing/2014/main" id="{74A298CE-07C7-084B-B72C-D7D120AA24D1}"/>
              </a:ext>
            </a:extLst>
          </p:cNvPr>
          <p:cNvSpPr txBox="1"/>
          <p:nvPr/>
        </p:nvSpPr>
        <p:spPr>
          <a:xfrm>
            <a:off x="29652912" y="28983486"/>
            <a:ext cx="13061951" cy="2862322"/>
          </a:xfrm>
          <a:prstGeom prst="rect">
            <a:avLst/>
          </a:prstGeom>
          <a:noFill/>
        </p:spPr>
        <p:txBody>
          <a:bodyPr wrap="square" rtlCol="0">
            <a:spAutoFit/>
          </a:bodyPr>
          <a:lstStyle/>
          <a:p>
            <a:pPr algn="just"/>
            <a:r>
              <a:rPr lang="en-US" sz="3000" dirty="0">
                <a:latin typeface="Neue Haas Grotesk Text Pro" panose="020B0504020202020204" pitchFamily="34" charset="0"/>
                <a:cs typeface="Arial" panose="020B0604020202020204" pitchFamily="34" charset="0"/>
              </a:rPr>
              <a:t>This material is supported by the Department of Energy National Nuclear Security Administration under Award No. DE-NA0003856. This work was made possible by funding from the Department of Energy for the Plasma and Fusion Undergraduate Research Opportunities (PFURO) program. This work is supported by the US DOE Contract No. DE-AC02-09CH11466.</a:t>
            </a:r>
          </a:p>
        </p:txBody>
      </p:sp>
      <p:sp>
        <p:nvSpPr>
          <p:cNvPr id="23" name="Rectangle 22">
            <a:extLst>
              <a:ext uri="{FF2B5EF4-FFF2-40B4-BE49-F238E27FC236}">
                <a16:creationId xmlns:a16="http://schemas.microsoft.com/office/drawing/2014/main" id="{BBD28B2E-EB3C-4243-98EF-FED959248E29}"/>
              </a:ext>
            </a:extLst>
          </p:cNvPr>
          <p:cNvSpPr/>
          <p:nvPr/>
        </p:nvSpPr>
        <p:spPr>
          <a:xfrm>
            <a:off x="29652912" y="24096115"/>
            <a:ext cx="13061951" cy="1170214"/>
          </a:xfrm>
          <a:prstGeom prst="rect">
            <a:avLst/>
          </a:prstGeom>
          <a:solidFill>
            <a:srgbClr val="F58025"/>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ktiv Grotesk" panose="020B0504020202020204" pitchFamily="34" charset="0"/>
                <a:ea typeface="Aktiv Grotesk" panose="020B0504020202020204" pitchFamily="34" charset="0"/>
                <a:cs typeface="Aktiv Grotesk" panose="020B0504020202020204" pitchFamily="34" charset="0"/>
              </a:rPr>
              <a:t>References</a:t>
            </a:r>
            <a:endParaRPr lang="en-US" sz="5000" dirty="0">
              <a:latin typeface="Aktiv Grotesk" panose="020B0504020202020204" pitchFamily="34" charset="0"/>
              <a:ea typeface="Aktiv Grotesk" panose="020B0504020202020204" pitchFamily="34" charset="0"/>
              <a:cs typeface="Aktiv Grotesk" panose="020B0504020202020204" pitchFamily="34" charset="0"/>
            </a:endParaRPr>
          </a:p>
        </p:txBody>
      </p:sp>
      <p:sp>
        <p:nvSpPr>
          <p:cNvPr id="24" name="TextBox 23">
            <a:extLst>
              <a:ext uri="{FF2B5EF4-FFF2-40B4-BE49-F238E27FC236}">
                <a16:creationId xmlns:a16="http://schemas.microsoft.com/office/drawing/2014/main" id="{EF233BEC-D918-0A48-8894-42A92980A8AA}"/>
              </a:ext>
            </a:extLst>
          </p:cNvPr>
          <p:cNvSpPr txBox="1"/>
          <p:nvPr/>
        </p:nvSpPr>
        <p:spPr>
          <a:xfrm>
            <a:off x="29652912" y="25421367"/>
            <a:ext cx="13061951" cy="1384995"/>
          </a:xfrm>
          <a:prstGeom prst="rect">
            <a:avLst/>
          </a:prstGeom>
          <a:noFill/>
        </p:spPr>
        <p:txBody>
          <a:bodyPr wrap="square" rtlCol="0">
            <a:spAutoFit/>
          </a:bodyPr>
          <a:lstStyle/>
          <a:p>
            <a:pPr algn="just"/>
            <a:r>
              <a:rPr lang="en-US" sz="2800" dirty="0">
                <a:latin typeface="Neue Haas Grotesk Text Pro" panose="020B0504020202020204" pitchFamily="34" charset="0"/>
                <a:cs typeface="Arial" panose="020B0604020202020204" pitchFamily="34" charset="0"/>
              </a:rPr>
              <a:t>[1] L. V. </a:t>
            </a:r>
            <a:r>
              <a:rPr lang="en-US" sz="2800" dirty="0" err="1">
                <a:latin typeface="Neue Haas Grotesk Text Pro" panose="020B0504020202020204" pitchFamily="34" charset="0"/>
                <a:cs typeface="Arial" panose="020B0604020202020204" pitchFamily="34" charset="0"/>
              </a:rPr>
              <a:t>Keldysh</a:t>
            </a:r>
            <a:r>
              <a:rPr lang="en-US" sz="2800" dirty="0">
                <a:latin typeface="Neue Haas Grotesk Text Pro" panose="020B0504020202020204" pitchFamily="34" charset="0"/>
                <a:cs typeface="Arial" panose="020B0604020202020204" pitchFamily="34" charset="0"/>
              </a:rPr>
              <a:t> “Ionization in the Field of a Strong Electromagnetic Wave and modern physics of atomic interaction with a strong laser field” Journal of Experimental and Theoretical Physics, </a:t>
            </a:r>
            <a:r>
              <a:rPr lang="en-US" sz="2800" u="sng" dirty="0">
                <a:latin typeface="Neue Haas Grotesk Text Pro" panose="020B0504020202020204" pitchFamily="34" charset="0"/>
                <a:cs typeface="Arial" panose="020B0604020202020204" pitchFamily="34" charset="0"/>
              </a:rPr>
              <a:t>122</a:t>
            </a:r>
            <a:r>
              <a:rPr lang="en-US" sz="2800" dirty="0">
                <a:latin typeface="Neue Haas Grotesk Text Pro" panose="020B0504020202020204" pitchFamily="34" charset="0"/>
                <a:cs typeface="Arial" panose="020B0604020202020204" pitchFamily="34" charset="0"/>
              </a:rPr>
              <a:t>, 449–455 (2016). </a:t>
            </a:r>
          </a:p>
        </p:txBody>
      </p:sp>
      <p:sp>
        <p:nvSpPr>
          <p:cNvPr id="32" name="TextBox 31">
            <a:extLst>
              <a:ext uri="{FF2B5EF4-FFF2-40B4-BE49-F238E27FC236}">
                <a16:creationId xmlns:a16="http://schemas.microsoft.com/office/drawing/2014/main" id="{1168F076-63CE-2C45-93FB-D6260330E28C}"/>
              </a:ext>
            </a:extLst>
          </p:cNvPr>
          <p:cNvSpPr txBox="1"/>
          <p:nvPr/>
        </p:nvSpPr>
        <p:spPr>
          <a:xfrm>
            <a:off x="1176339" y="9178142"/>
            <a:ext cx="13061949" cy="5632311"/>
          </a:xfrm>
          <a:prstGeom prst="rect">
            <a:avLst/>
          </a:prstGeom>
          <a:noFill/>
        </p:spPr>
        <p:txBody>
          <a:bodyPr wrap="square" rtlCol="0">
            <a:spAutoFit/>
          </a:bodyPr>
          <a:lstStyle/>
          <a:p>
            <a:pPr algn="just"/>
            <a:r>
              <a:rPr lang="en-US" sz="3000" dirty="0">
                <a:latin typeface="Neue Haas Grotesk Text Pro" panose="020B0504020202020204" pitchFamily="34" charset="0"/>
                <a:ea typeface="Aktiv Grotesk" panose="020B0504020202020204" pitchFamily="34" charset="0"/>
                <a:cs typeface="Aktiv Grotesk" panose="020B0504020202020204" pitchFamily="34" charset="0"/>
              </a:rPr>
              <a:t>The modeling of initial plasma formation (IPF) provides a pathway for understanding the ultrafast dynamics of laser–material interactions. A one-dimensional electromagnetic wave solver has been developed using the finite-difference time-domain (FDTD) method to accurately model laser propagation in metals and dielectrics. Laser absorption is modeled by the collisional damping of the light wave, which is determined by the dielectric function of the materials. A two-temperature model is employed to describe the heat transfer between electrons and lattices/ ions. Differences in the heat transfer dynamics to electrons and ions modeled by the wave solver and a ray trace approach are compared. The objective of this approach is to enhance the modeling accuracy of laser-matter interactions in inertial confinement fusion (ICF) codes. </a:t>
            </a:r>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36215FD9-64DC-3043-8EB1-3DBB8C8AB21D}"/>
                  </a:ext>
                </a:extLst>
              </p:cNvPr>
              <p:cNvSpPr txBox="1"/>
              <p:nvPr/>
            </p:nvSpPr>
            <p:spPr>
              <a:xfrm>
                <a:off x="1176340" y="26608213"/>
                <a:ext cx="13061948" cy="5170646"/>
              </a:xfrm>
              <a:prstGeom prst="rect">
                <a:avLst/>
              </a:prstGeom>
              <a:noFill/>
            </p:spPr>
            <p:txBody>
              <a:bodyPr wrap="square" rtlCol="0">
                <a:spAutoFit/>
              </a:bodyPr>
              <a:lstStyle/>
              <a:p>
                <a:pPr algn="just"/>
                <a:r>
                  <a:rPr lang="en-US" sz="3000" dirty="0">
                    <a:latin typeface="Neue Haas Grotesk Text Pro" panose="020B0504020202020204" pitchFamily="34" charset="0"/>
                    <a:ea typeface="Aktiv Grotesk" panose="020B0504020202020204" pitchFamily="34" charset="0"/>
                    <a:cs typeface="Aktiv Grotesk" panose="020B0504020202020204" pitchFamily="34" charset="0"/>
                  </a:rPr>
                  <a:t>Equations (1) – (3) contribute to our 1-D initial plasma formation (IPF) modeling. In the first equation, </a:t>
                </a:r>
                <a14:m>
                  <m:oMath xmlns:m="http://schemas.openxmlformats.org/officeDocument/2006/math">
                    <m:r>
                      <a:rPr lang="en-US" sz="3000" i="1" dirty="0" smtClean="0">
                        <a:latin typeface="Cambria Math" panose="02040503050406030204" pitchFamily="18" charset="0"/>
                        <a:ea typeface="Aktiv Grotesk" panose="020B0504020202020204" pitchFamily="34" charset="0"/>
                        <a:cs typeface="Aktiv Grotesk" panose="020B0504020202020204" pitchFamily="34" charset="0"/>
                      </a:rPr>
                      <m:t>𝐸</m:t>
                    </m:r>
                  </m:oMath>
                </a14:m>
                <a:r>
                  <a:rPr lang="en-US" sz="3000" dirty="0">
                    <a:latin typeface="Neue Haas Grotesk Text Pro" panose="020B0504020202020204" pitchFamily="34" charset="0"/>
                    <a:ea typeface="Aktiv Grotesk" panose="020B0504020202020204" pitchFamily="34" charset="0"/>
                    <a:cs typeface="Aktiv Grotesk" panose="020B0504020202020204" pitchFamily="34" charset="0"/>
                  </a:rPr>
                  <a:t> is the electric field, </a:t>
                </a:r>
                <a14:m>
                  <m:oMath xmlns:m="http://schemas.openxmlformats.org/officeDocument/2006/math">
                    <m:r>
                      <a:rPr lang="en-US" sz="3000" i="1" dirty="0" smtClean="0">
                        <a:latin typeface="Cambria Math" panose="02040503050406030204" pitchFamily="18" charset="0"/>
                        <a:ea typeface="Aktiv Grotesk" panose="020B0504020202020204" pitchFamily="34" charset="0"/>
                        <a:cs typeface="Aktiv Grotesk" panose="020B0504020202020204" pitchFamily="34" charset="0"/>
                      </a:rPr>
                      <m:t>𝑐</m:t>
                    </m:r>
                  </m:oMath>
                </a14:m>
                <a:r>
                  <a:rPr lang="en-US" sz="3000" dirty="0">
                    <a:latin typeface="Neue Haas Grotesk Text Pro" panose="020B0504020202020204" pitchFamily="34" charset="0"/>
                    <a:ea typeface="Aktiv Grotesk" panose="020B0504020202020204" pitchFamily="34" charset="0"/>
                    <a:cs typeface="Aktiv Grotesk" panose="020B0504020202020204" pitchFamily="34" charset="0"/>
                  </a:rPr>
                  <a:t> is the speed of light, </a:t>
                </a:r>
                <a14:m>
                  <m:oMath xmlns:m="http://schemas.openxmlformats.org/officeDocument/2006/math">
                    <m:r>
                      <a:rPr lang="en-US" sz="3000" i="1" dirty="0" smtClean="0">
                        <a:latin typeface="Cambria Math" panose="02040503050406030204" pitchFamily="18" charset="0"/>
                        <a:ea typeface="Aktiv Grotesk" panose="020B0504020202020204" pitchFamily="34" charset="0"/>
                        <a:cs typeface="Aktiv Grotesk" panose="020B0504020202020204" pitchFamily="34" charset="0"/>
                      </a:rPr>
                      <m:t>𝑛</m:t>
                    </m:r>
                  </m:oMath>
                </a14:m>
                <a:r>
                  <a:rPr lang="en-US" sz="3000" dirty="0">
                    <a:latin typeface="Neue Haas Grotesk Text Pro" panose="020B0504020202020204" pitchFamily="34" charset="0"/>
                    <a:ea typeface="Aktiv Grotesk" panose="020B0504020202020204" pitchFamily="34" charset="0"/>
                    <a:cs typeface="Aktiv Grotesk" panose="020B0504020202020204" pitchFamily="34" charset="0"/>
                  </a:rPr>
                  <a:t> is the complex refractive index where its real part accounts for reflections and transmissions while the imaginary part accounts for absorptions. In </a:t>
                </a:r>
                <a:r>
                  <a:rPr lang="en-US" sz="3000" dirty="0" err="1">
                    <a:latin typeface="Neue Haas Grotesk Text Pro" panose="020B0504020202020204" pitchFamily="34" charset="0"/>
                    <a:ea typeface="Aktiv Grotesk" panose="020B0504020202020204" pitchFamily="34" charset="0"/>
                    <a:cs typeface="Aktiv Grotesk" panose="020B0504020202020204" pitchFamily="34" charset="0"/>
                  </a:rPr>
                  <a:t>Eqs</a:t>
                </a:r>
                <a:r>
                  <a:rPr lang="en-US" sz="3000" dirty="0">
                    <a:latin typeface="Neue Haas Grotesk Text Pro" panose="020B0504020202020204" pitchFamily="34" charset="0"/>
                    <a:ea typeface="Aktiv Grotesk" panose="020B0504020202020204" pitchFamily="34" charset="0"/>
                    <a:cs typeface="Aktiv Grotesk" panose="020B0504020202020204" pitchFamily="34" charset="0"/>
                  </a:rPr>
                  <a:t>. (2) - (3) </a:t>
                </a:r>
                <a14:m>
                  <m:oMath xmlns:m="http://schemas.openxmlformats.org/officeDocument/2006/math">
                    <m:sSub>
                      <m:sSubPr>
                        <m:ctrlPr>
                          <a:rPr lang="en-US" sz="3000" b="0" i="1" smtClean="0">
                            <a:latin typeface="Cambria Math" panose="02040503050406030204" pitchFamily="18" charset="0"/>
                            <a:ea typeface="Aktiv Grotesk" panose="020B0504020202020204" pitchFamily="34" charset="0"/>
                            <a:cs typeface="Aktiv Grotesk" panose="020B0504020202020204" pitchFamily="34" charset="0"/>
                          </a:rPr>
                        </m:ctrlPr>
                      </m:sSubPr>
                      <m:e>
                        <m:r>
                          <a:rPr lang="en-US" sz="3000" b="0" i="1" smtClean="0">
                            <a:latin typeface="Cambria Math" panose="02040503050406030204" pitchFamily="18" charset="0"/>
                            <a:ea typeface="Aktiv Grotesk" panose="020B0504020202020204" pitchFamily="34" charset="0"/>
                            <a:cs typeface="Aktiv Grotesk" panose="020B0504020202020204" pitchFamily="34" charset="0"/>
                          </a:rPr>
                          <m:t>𝑐</m:t>
                        </m:r>
                      </m:e>
                      <m:sub>
                        <m:r>
                          <a:rPr lang="en-US" sz="3000" b="0" i="1" smtClean="0">
                            <a:latin typeface="Cambria Math" panose="02040503050406030204" pitchFamily="18" charset="0"/>
                            <a:ea typeface="Aktiv Grotesk" panose="020B0504020202020204" pitchFamily="34" charset="0"/>
                            <a:cs typeface="Aktiv Grotesk" panose="020B0504020202020204" pitchFamily="34" charset="0"/>
                          </a:rPr>
                          <m:t>𝑣𝑒</m:t>
                        </m:r>
                      </m:sub>
                    </m:sSub>
                  </m:oMath>
                </a14:m>
                <a:r>
                  <a:rPr lang="en-US" sz="3000" dirty="0">
                    <a:latin typeface="Neue Haas Grotesk Text Pro" panose="020B0504020202020204" pitchFamily="34" charset="0"/>
                    <a:ea typeface="Aktiv Grotesk" panose="020B0504020202020204" pitchFamily="34" charset="0"/>
                    <a:cs typeface="Aktiv Grotesk" panose="020B0504020202020204" pitchFamily="34" charset="0"/>
                  </a:rPr>
                  <a:t> and </a:t>
                </a:r>
                <a14:m>
                  <m:oMath xmlns:m="http://schemas.openxmlformats.org/officeDocument/2006/math">
                    <m:sSub>
                      <m:sSubPr>
                        <m:ctrlPr>
                          <a:rPr lang="en-US" sz="3000" i="1">
                            <a:latin typeface="Cambria Math" panose="02040503050406030204" pitchFamily="18" charset="0"/>
                            <a:ea typeface="Aktiv Grotesk" panose="020B0504020202020204" pitchFamily="34" charset="0"/>
                            <a:cs typeface="Aktiv Grotesk" panose="020B0504020202020204" pitchFamily="34" charset="0"/>
                          </a:rPr>
                        </m:ctrlPr>
                      </m:sSubPr>
                      <m:e>
                        <m:r>
                          <a:rPr lang="en-US" sz="3000" i="1">
                            <a:latin typeface="Cambria Math" panose="02040503050406030204" pitchFamily="18" charset="0"/>
                            <a:ea typeface="Aktiv Grotesk" panose="020B0504020202020204" pitchFamily="34" charset="0"/>
                            <a:cs typeface="Aktiv Grotesk" panose="020B0504020202020204" pitchFamily="34" charset="0"/>
                          </a:rPr>
                          <m:t>𝑐</m:t>
                        </m:r>
                      </m:e>
                      <m:sub>
                        <m:r>
                          <a:rPr lang="en-US" sz="3000" i="1">
                            <a:latin typeface="Cambria Math" panose="02040503050406030204" pitchFamily="18" charset="0"/>
                            <a:ea typeface="Aktiv Grotesk" panose="020B0504020202020204" pitchFamily="34" charset="0"/>
                            <a:cs typeface="Aktiv Grotesk" panose="020B0504020202020204" pitchFamily="34" charset="0"/>
                          </a:rPr>
                          <m:t>𝑣𝑖</m:t>
                        </m:r>
                      </m:sub>
                    </m:sSub>
                  </m:oMath>
                </a14:m>
                <a:r>
                  <a:rPr lang="en-US" sz="3000" dirty="0">
                    <a:latin typeface="Neue Haas Grotesk Text Pro" panose="020B0504020202020204" pitchFamily="34" charset="0"/>
                    <a:ea typeface="Aktiv Grotesk" panose="020B0504020202020204" pitchFamily="34" charset="0"/>
                    <a:cs typeface="Aktiv Grotesk" panose="020B0504020202020204" pitchFamily="34" charset="0"/>
                  </a:rPr>
                  <a:t> are electron heat capacities and ion heat capacities at the constant volume, respectively. </a:t>
                </a:r>
                <a14:m>
                  <m:oMath xmlns:m="http://schemas.openxmlformats.org/officeDocument/2006/math">
                    <m:r>
                      <a:rPr lang="en-US" sz="3000" i="1" dirty="0" smtClean="0">
                        <a:latin typeface="Cambria Math" panose="02040503050406030204" pitchFamily="18" charset="0"/>
                        <a:ea typeface="Aktiv Grotesk" panose="020B0504020202020204" pitchFamily="34" charset="0"/>
                        <a:cs typeface="Aktiv Grotesk" panose="020B0504020202020204" pitchFamily="34" charset="0"/>
                      </a:rPr>
                      <m:t>𝐺</m:t>
                    </m:r>
                  </m:oMath>
                </a14:m>
                <a:r>
                  <a:rPr lang="en-US" sz="3000" dirty="0">
                    <a:latin typeface="Neue Haas Grotesk Text Pro" panose="020B0504020202020204" pitchFamily="34" charset="0"/>
                    <a:ea typeface="Aktiv Grotesk" panose="020B0504020202020204" pitchFamily="34" charset="0"/>
                    <a:cs typeface="Aktiv Grotesk" panose="020B0504020202020204" pitchFamily="34" charset="0"/>
                  </a:rPr>
                  <a:t> is the energy exchange rate between the electron temperature</a:t>
                </a:r>
                <a:r>
                  <a:rPr lang="en-US" sz="3000" dirty="0">
                    <a:ea typeface="Aktiv Grotesk" panose="020B0504020202020204" pitchFamily="34" charset="0"/>
                    <a:cs typeface="Aktiv Grotesk" panose="020B0504020202020204" pitchFamily="34" charset="0"/>
                  </a:rPr>
                  <a:t> </a:t>
                </a:r>
                <a14:m>
                  <m:oMath xmlns:m="http://schemas.openxmlformats.org/officeDocument/2006/math">
                    <m:sSub>
                      <m:sSubPr>
                        <m:ctrlPr>
                          <a:rPr lang="en-US" sz="3000" i="1">
                            <a:latin typeface="Cambria Math" panose="02040503050406030204" pitchFamily="18" charset="0"/>
                            <a:ea typeface="Aktiv Grotesk" panose="020B0504020202020204" pitchFamily="34" charset="0"/>
                            <a:cs typeface="Aktiv Grotesk" panose="020B0504020202020204" pitchFamily="34" charset="0"/>
                          </a:rPr>
                        </m:ctrlPr>
                      </m:sSubPr>
                      <m:e>
                        <m:r>
                          <a:rPr lang="en-US" sz="3000" i="1">
                            <a:latin typeface="Cambria Math" panose="02040503050406030204" pitchFamily="18" charset="0"/>
                            <a:ea typeface="Aktiv Grotesk" panose="020B0504020202020204" pitchFamily="34" charset="0"/>
                            <a:cs typeface="Aktiv Grotesk" panose="020B0504020202020204" pitchFamily="34" charset="0"/>
                          </a:rPr>
                          <m:t>𝑇</m:t>
                        </m:r>
                      </m:e>
                      <m:sub>
                        <m:r>
                          <a:rPr lang="en-US" sz="3000" i="1">
                            <a:latin typeface="Cambria Math" panose="02040503050406030204" pitchFamily="18" charset="0"/>
                            <a:ea typeface="Aktiv Grotesk" panose="020B0504020202020204" pitchFamily="34" charset="0"/>
                            <a:cs typeface="Aktiv Grotesk" panose="020B0504020202020204" pitchFamily="34" charset="0"/>
                          </a:rPr>
                          <m:t>𝑒</m:t>
                        </m:r>
                      </m:sub>
                    </m:sSub>
                  </m:oMath>
                </a14:m>
                <a:r>
                  <a:rPr lang="en-US" sz="3000" dirty="0">
                    <a:latin typeface="Neue Haas Grotesk Text Pro" panose="020B0504020202020204" pitchFamily="34" charset="0"/>
                    <a:ea typeface="Aktiv Grotesk" panose="020B0504020202020204" pitchFamily="34" charset="0"/>
                    <a:cs typeface="Aktiv Grotesk" panose="020B0504020202020204" pitchFamily="34" charset="0"/>
                  </a:rPr>
                  <a:t> and the ion temperature</a:t>
                </a:r>
                <a:r>
                  <a:rPr lang="en-US" sz="3000" dirty="0">
                    <a:ea typeface="Aktiv Grotesk" panose="020B0504020202020204" pitchFamily="34" charset="0"/>
                    <a:cs typeface="Aktiv Grotesk" panose="020B0504020202020204" pitchFamily="34" charset="0"/>
                  </a:rPr>
                  <a:t> </a:t>
                </a:r>
                <a14:m>
                  <m:oMath xmlns:m="http://schemas.openxmlformats.org/officeDocument/2006/math">
                    <m:sSub>
                      <m:sSubPr>
                        <m:ctrlPr>
                          <a:rPr lang="en-US" sz="3000" i="1">
                            <a:latin typeface="Cambria Math" panose="02040503050406030204" pitchFamily="18" charset="0"/>
                            <a:ea typeface="Aktiv Grotesk" panose="020B0504020202020204" pitchFamily="34" charset="0"/>
                            <a:cs typeface="Aktiv Grotesk" panose="020B0504020202020204" pitchFamily="34" charset="0"/>
                          </a:rPr>
                        </m:ctrlPr>
                      </m:sSubPr>
                      <m:e>
                        <m:r>
                          <a:rPr lang="en-US" sz="3000" i="1">
                            <a:latin typeface="Cambria Math" panose="02040503050406030204" pitchFamily="18" charset="0"/>
                            <a:ea typeface="Aktiv Grotesk" panose="020B0504020202020204" pitchFamily="34" charset="0"/>
                            <a:cs typeface="Aktiv Grotesk" panose="020B0504020202020204" pitchFamily="34" charset="0"/>
                          </a:rPr>
                          <m:t>𝑇</m:t>
                        </m:r>
                      </m:e>
                      <m:sub>
                        <m:r>
                          <a:rPr lang="en-US" sz="3000" i="1">
                            <a:latin typeface="Cambria Math" panose="02040503050406030204" pitchFamily="18" charset="0"/>
                            <a:ea typeface="Aktiv Grotesk" panose="020B0504020202020204" pitchFamily="34" charset="0"/>
                            <a:cs typeface="Aktiv Grotesk" panose="020B0504020202020204" pitchFamily="34" charset="0"/>
                          </a:rPr>
                          <m:t>𝑖</m:t>
                        </m:r>
                      </m:sub>
                    </m:sSub>
                    <m:r>
                      <a:rPr lang="en-US" sz="3000" b="0" i="0" smtClean="0">
                        <a:latin typeface="Cambria Math" panose="02040503050406030204" pitchFamily="18" charset="0"/>
                        <a:ea typeface="Aktiv Grotesk" panose="020B0504020202020204" pitchFamily="34" charset="0"/>
                        <a:cs typeface="Aktiv Grotesk" panose="020B0504020202020204" pitchFamily="34" charset="0"/>
                      </a:rPr>
                      <m:t>.</m:t>
                    </m:r>
                  </m:oMath>
                </a14:m>
                <a:r>
                  <a:rPr lang="en-US" sz="3000" dirty="0">
                    <a:latin typeface="Neue Haas Grotesk Text Pro" panose="020B0504020202020204" pitchFamily="34" charset="0"/>
                    <a:ea typeface="Aktiv Grotesk" panose="020B0504020202020204" pitchFamily="34" charset="0"/>
                    <a:cs typeface="Aktiv Grotesk" panose="020B0504020202020204" pitchFamily="34" charset="0"/>
                  </a:rPr>
                  <a:t> The </a:t>
                </a:r>
                <a:r>
                  <a:rPr lang="en-US" sz="3000" dirty="0" err="1">
                    <a:latin typeface="Neue Haas Grotesk Text Pro" panose="020B0504020202020204" pitchFamily="34" charset="0"/>
                    <a:ea typeface="Aktiv Grotesk" panose="020B0504020202020204" pitchFamily="34" charset="0"/>
                    <a:cs typeface="Aktiv Grotesk" panose="020B0504020202020204" pitchFamily="34" charset="0"/>
                  </a:rPr>
                  <a:t>Drude</a:t>
                </a:r>
                <a:r>
                  <a:rPr lang="en-US" sz="3000" dirty="0">
                    <a:latin typeface="Neue Haas Grotesk Text Pro" panose="020B0504020202020204" pitchFamily="34" charset="0"/>
                    <a:ea typeface="Aktiv Grotesk" panose="020B0504020202020204" pitchFamily="34" charset="0"/>
                    <a:cs typeface="Aktiv Grotesk" panose="020B0504020202020204" pitchFamily="34" charset="0"/>
                  </a:rPr>
                  <a:t> model is used to model the rate of laser energy absorption caused by the collisional damping of the light wave, which is determined by the source term </a:t>
                </a:r>
                <a14:m>
                  <m:oMath xmlns:m="http://schemas.openxmlformats.org/officeDocument/2006/math">
                    <m:r>
                      <a:rPr lang="en-US" sz="3000" i="1" dirty="0">
                        <a:latin typeface="Cambria Math" panose="02040503050406030204" pitchFamily="18" charset="0"/>
                        <a:ea typeface="Aktiv Grotesk" panose="020B0504020202020204" pitchFamily="34" charset="0"/>
                        <a:cs typeface="Aktiv Grotesk" panose="020B0504020202020204" pitchFamily="34" charset="0"/>
                      </a:rPr>
                      <m:t>𝑆</m:t>
                    </m:r>
                  </m:oMath>
                </a14:m>
                <a:r>
                  <a:rPr lang="en-US" sz="3000" dirty="0">
                    <a:latin typeface="Neue Haas Grotesk Text Pro" panose="020B0504020202020204" pitchFamily="34" charset="0"/>
                    <a:ea typeface="Aktiv Grotesk" panose="020B0504020202020204" pitchFamily="34" charset="0"/>
                    <a:cs typeface="Aktiv Grotesk" panose="020B0504020202020204" pitchFamily="34" charset="0"/>
                  </a:rPr>
                  <a:t>. Modeling of multi-photon ionization can be found in Ref [1].</a:t>
                </a:r>
              </a:p>
            </p:txBody>
          </p:sp>
        </mc:Choice>
        <mc:Fallback xmlns="">
          <p:sp>
            <p:nvSpPr>
              <p:cNvPr id="34" name="TextBox 33">
                <a:extLst>
                  <a:ext uri="{FF2B5EF4-FFF2-40B4-BE49-F238E27FC236}">
                    <a16:creationId xmlns:a16="http://schemas.microsoft.com/office/drawing/2014/main" id="{36215FD9-64DC-3043-8EB1-3DBB8C8AB21D}"/>
                  </a:ext>
                </a:extLst>
              </p:cNvPr>
              <p:cNvSpPr txBox="1">
                <a:spLocks noRot="1" noChangeAspect="1" noMove="1" noResize="1" noEditPoints="1" noAdjustHandles="1" noChangeArrowheads="1" noChangeShapeType="1" noTextEdit="1"/>
              </p:cNvSpPr>
              <p:nvPr/>
            </p:nvSpPr>
            <p:spPr>
              <a:xfrm>
                <a:off x="1176340" y="26608213"/>
                <a:ext cx="13061948" cy="5170646"/>
              </a:xfrm>
              <a:prstGeom prst="rect">
                <a:avLst/>
              </a:prstGeom>
              <a:blipFill>
                <a:blip r:embed="rId4"/>
                <a:stretch>
                  <a:fillRect l="-1120" t="-1533" r="-1073" b="-2712"/>
                </a:stretch>
              </a:blipFill>
            </p:spPr>
            <p:txBody>
              <a:bodyPr/>
              <a:lstStyle/>
              <a:p>
                <a:r>
                  <a:rPr lang="en-US">
                    <a:noFill/>
                  </a:rPr>
                  <a:t> </a:t>
                </a:r>
              </a:p>
            </p:txBody>
          </p:sp>
        </mc:Fallback>
      </mc:AlternateContent>
      <p:sp>
        <p:nvSpPr>
          <p:cNvPr id="35" name="TextBox 34">
            <a:extLst>
              <a:ext uri="{FF2B5EF4-FFF2-40B4-BE49-F238E27FC236}">
                <a16:creationId xmlns:a16="http://schemas.microsoft.com/office/drawing/2014/main" id="{91D0EA02-6EEA-2043-96CB-F62C256A98A6}"/>
              </a:ext>
            </a:extLst>
          </p:cNvPr>
          <p:cNvSpPr txBox="1"/>
          <p:nvPr/>
        </p:nvSpPr>
        <p:spPr>
          <a:xfrm>
            <a:off x="29636565" y="15743477"/>
            <a:ext cx="13061950" cy="461665"/>
          </a:xfrm>
          <a:prstGeom prst="rect">
            <a:avLst/>
          </a:prstGeom>
          <a:noFill/>
        </p:spPr>
        <p:txBody>
          <a:bodyPr wrap="square" rtlCol="0">
            <a:spAutoFit/>
          </a:bodyPr>
          <a:lstStyle/>
          <a:p>
            <a:pPr algn="ctr"/>
            <a:r>
              <a:rPr lang="en-US" sz="2400" i="1" dirty="0">
                <a:latin typeface="Neue Haas Grotesk Text Pro" panose="020B0504020202020204" pitchFamily="34" charset="0"/>
                <a:cs typeface="Arial" panose="020B0604020202020204" pitchFamily="34" charset="0"/>
              </a:rPr>
              <a:t>Figure 3: Simulation of light wave propagating into material undergoing collisional damping.</a:t>
            </a:r>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DDBEDB47-166B-6848-84AE-F3D4E3B5A1F6}"/>
                  </a:ext>
                </a:extLst>
              </p:cNvPr>
              <p:cNvSpPr txBox="1"/>
              <p:nvPr/>
            </p:nvSpPr>
            <p:spPr>
              <a:xfrm>
                <a:off x="15408960" y="17207873"/>
                <a:ext cx="13061950" cy="4708981"/>
              </a:xfrm>
              <a:prstGeom prst="rect">
                <a:avLst/>
              </a:prstGeom>
              <a:noFill/>
            </p:spPr>
            <p:txBody>
              <a:bodyPr wrap="square" rtlCol="0">
                <a:spAutoFit/>
              </a:bodyPr>
              <a:lstStyle/>
              <a:p>
                <a:pPr algn="just"/>
                <a:r>
                  <a:rPr lang="en-US" sz="3000" dirty="0">
                    <a:latin typeface="Neue Haas Grotesk Text Pro" panose="020B0504020202020204" pitchFamily="34" charset="0"/>
                    <a:cs typeface="Arial" panose="020B0604020202020204" pitchFamily="34" charset="0"/>
                  </a:rPr>
                  <a:t>(DEFINE 4 Variables in eq 4). Eq (4) describes the propagation of light waves in material. The light wave interacts with electrons and sets them into oscillations along the electric field vector direction. The oscillating electrons then collide with neighboring atoms. Consequently, the light wave’s energy is then transferred from photons to electrons and then ions. This process is known as the collisional damping of light waves and is uniquely described by the dielectric function </a:t>
                </a:r>
                <a14:m>
                  <m:oMath xmlns:m="http://schemas.openxmlformats.org/officeDocument/2006/math">
                    <m:r>
                      <a:rPr lang="en-US" sz="3000" i="1" smtClean="0">
                        <a:latin typeface="Cambria Math" panose="02040503050406030204" pitchFamily="18" charset="0"/>
                        <a:ea typeface="Cambria Math" panose="02040503050406030204" pitchFamily="18" charset="0"/>
                        <a:cs typeface="Arial" panose="020B0604020202020204" pitchFamily="34" charset="0"/>
                      </a:rPr>
                      <m:t>𝜀</m:t>
                    </m:r>
                    <m:r>
                      <a:rPr lang="en-US" sz="3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3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3000" b="0" i="1" smtClean="0">
                            <a:latin typeface="Cambria Math" panose="02040503050406030204" pitchFamily="18" charset="0"/>
                            <a:ea typeface="Cambria Math" panose="02040503050406030204" pitchFamily="18" charset="0"/>
                            <a:cs typeface="Arial" panose="020B0604020202020204" pitchFamily="34" charset="0"/>
                          </a:rPr>
                          <m:t>𝑛</m:t>
                        </m:r>
                      </m:e>
                      <m:sup>
                        <m:r>
                          <a:rPr lang="en-US" sz="3000" b="0" i="1" smtClean="0">
                            <a:latin typeface="Cambria Math" panose="02040503050406030204" pitchFamily="18" charset="0"/>
                            <a:ea typeface="Cambria Math" panose="02040503050406030204" pitchFamily="18" charset="0"/>
                            <a:cs typeface="Arial" panose="020B0604020202020204" pitchFamily="34" charset="0"/>
                          </a:rPr>
                          <m:t>2</m:t>
                        </m:r>
                      </m:sup>
                    </m:sSup>
                  </m:oMath>
                </a14:m>
                <a:r>
                  <a:rPr lang="en-US" sz="3000" dirty="0">
                    <a:latin typeface="Neue Haas Grotesk Text Pro" panose="020B0504020202020204" pitchFamily="34" charset="0"/>
                    <a:cs typeface="Arial" panose="020B0604020202020204" pitchFamily="34" charset="0"/>
                  </a:rPr>
                  <a:t>. In our 1-D IPF modeling, the non-linear polarization term </a:t>
                </a:r>
                <a14:m>
                  <m:oMath xmlns:m="http://schemas.openxmlformats.org/officeDocument/2006/math">
                    <m:sSub>
                      <m:sSubPr>
                        <m:ctrlPr>
                          <a:rPr lang="en-US" sz="3000" i="1" dirty="0" smtClean="0">
                            <a:latin typeface="Cambria Math" panose="02040503050406030204" pitchFamily="18" charset="0"/>
                            <a:cs typeface="Arial" panose="020B0604020202020204" pitchFamily="34" charset="0"/>
                          </a:rPr>
                        </m:ctrlPr>
                      </m:sSubPr>
                      <m:e>
                        <m:r>
                          <a:rPr lang="en-US" sz="3000" b="0" i="1" dirty="0" smtClean="0">
                            <a:latin typeface="Cambria Math" panose="02040503050406030204" pitchFamily="18" charset="0"/>
                            <a:cs typeface="Arial" panose="020B0604020202020204" pitchFamily="34" charset="0"/>
                          </a:rPr>
                          <m:t>𝑃</m:t>
                        </m:r>
                      </m:e>
                      <m:sub>
                        <m:r>
                          <a:rPr lang="en-US" sz="3000" b="0" i="1" dirty="0" smtClean="0">
                            <a:latin typeface="Cambria Math" panose="02040503050406030204" pitchFamily="18" charset="0"/>
                            <a:cs typeface="Arial" panose="020B0604020202020204" pitchFamily="34" charset="0"/>
                          </a:rPr>
                          <m:t>𝑁𝐿</m:t>
                        </m:r>
                      </m:sub>
                    </m:sSub>
                    <m:r>
                      <a:rPr lang="en-US" sz="3000" i="1" dirty="0" smtClean="0">
                        <a:latin typeface="Cambria Math" panose="02040503050406030204" pitchFamily="18" charset="0"/>
                        <a:cs typeface="Arial" panose="020B0604020202020204" pitchFamily="34" charset="0"/>
                      </a:rPr>
                      <m:t> </m:t>
                    </m:r>
                  </m:oMath>
                </a14:m>
                <a:r>
                  <a:rPr lang="en-US" sz="3000" dirty="0">
                    <a:latin typeface="Neue Haas Grotesk Text Pro" panose="020B0504020202020204" pitchFamily="34" charset="0"/>
                    <a:cs typeface="Arial" panose="020B0604020202020204" pitchFamily="34" charset="0"/>
                  </a:rPr>
                  <a:t>and the transient current term driven by the conductivity </a:t>
                </a:r>
                <a14:m>
                  <m:oMath xmlns:m="http://schemas.openxmlformats.org/officeDocument/2006/math">
                    <m:r>
                      <a:rPr lang="en-US" sz="3000" i="1" dirty="0" smtClean="0">
                        <a:latin typeface="Cambria Math" panose="02040503050406030204" pitchFamily="18" charset="0"/>
                        <a:ea typeface="Cambria Math" panose="02040503050406030204" pitchFamily="18" charset="0"/>
                        <a:cs typeface="Arial" panose="020B0604020202020204" pitchFamily="34" charset="0"/>
                      </a:rPr>
                      <m:t>𝜎</m:t>
                    </m:r>
                  </m:oMath>
                </a14:m>
                <a:r>
                  <a:rPr lang="en-US" sz="3000" dirty="0">
                    <a:latin typeface="Neue Haas Grotesk Text Pro" panose="020B0504020202020204" pitchFamily="34" charset="0"/>
                    <a:cs typeface="Arial" panose="020B0604020202020204" pitchFamily="34" charset="0"/>
                  </a:rPr>
                  <a:t> are neglected in Eq (5). The incident electric field is described by: </a:t>
                </a:r>
              </a:p>
            </p:txBody>
          </p:sp>
        </mc:Choice>
        <mc:Fallback xmlns="">
          <p:sp>
            <p:nvSpPr>
              <p:cNvPr id="36" name="TextBox 35">
                <a:extLst>
                  <a:ext uri="{FF2B5EF4-FFF2-40B4-BE49-F238E27FC236}">
                    <a16:creationId xmlns:a16="http://schemas.microsoft.com/office/drawing/2014/main" id="{DDBEDB47-166B-6848-84AE-F3D4E3B5A1F6}"/>
                  </a:ext>
                </a:extLst>
              </p:cNvPr>
              <p:cNvSpPr txBox="1">
                <a:spLocks noRot="1" noChangeAspect="1" noMove="1" noResize="1" noEditPoints="1" noAdjustHandles="1" noChangeArrowheads="1" noChangeShapeType="1" noTextEdit="1"/>
              </p:cNvSpPr>
              <p:nvPr/>
            </p:nvSpPr>
            <p:spPr>
              <a:xfrm>
                <a:off x="15408960" y="17207873"/>
                <a:ext cx="13061950" cy="4708981"/>
              </a:xfrm>
              <a:prstGeom prst="rect">
                <a:avLst/>
              </a:prstGeom>
              <a:blipFill>
                <a:blip r:embed="rId5"/>
                <a:stretch>
                  <a:fillRect l="-1120" t="-1684" r="-1120" b="-3109"/>
                </a:stretch>
              </a:blipFill>
            </p:spPr>
            <p:txBody>
              <a:bodyPr/>
              <a:lstStyle/>
              <a:p>
                <a:r>
                  <a:rPr lang="en-US">
                    <a:noFill/>
                  </a:rPr>
                  <a:t> </a:t>
                </a:r>
              </a:p>
            </p:txBody>
          </p:sp>
        </mc:Fallback>
      </mc:AlternateContent>
      <p:sp>
        <p:nvSpPr>
          <p:cNvPr id="28" name="TextBox 27">
            <a:extLst>
              <a:ext uri="{FF2B5EF4-FFF2-40B4-BE49-F238E27FC236}">
                <a16:creationId xmlns:a16="http://schemas.microsoft.com/office/drawing/2014/main" id="{A7BBB061-AFE3-614D-A863-BE22A56A5B2C}"/>
              </a:ext>
            </a:extLst>
          </p:cNvPr>
          <p:cNvSpPr txBox="1"/>
          <p:nvPr/>
        </p:nvSpPr>
        <p:spPr>
          <a:xfrm>
            <a:off x="1176338" y="915143"/>
            <a:ext cx="29608462" cy="2800767"/>
          </a:xfrm>
          <a:prstGeom prst="rect">
            <a:avLst/>
          </a:prstGeom>
          <a:noFill/>
        </p:spPr>
        <p:txBody>
          <a:bodyPr wrap="square" rtlCol="0">
            <a:spAutoFit/>
          </a:bodyPr>
          <a:lstStyle/>
          <a:p>
            <a:r>
              <a:rPr lang="en-US" sz="8800" b="1" dirty="0">
                <a:latin typeface="Arial" panose="020B0604020202020204" pitchFamily="34" charset="0"/>
                <a:cs typeface="Arial" panose="020B0604020202020204" pitchFamily="34" charset="0"/>
              </a:rPr>
              <a:t>Implementation of a One-Dimensional Electromagnetic Wave Solver in Initial Plasma Formation Modeling</a:t>
            </a:r>
          </a:p>
        </p:txBody>
      </p:sp>
      <p:sp>
        <p:nvSpPr>
          <p:cNvPr id="29" name="TextBox 28">
            <a:extLst>
              <a:ext uri="{FF2B5EF4-FFF2-40B4-BE49-F238E27FC236}">
                <a16:creationId xmlns:a16="http://schemas.microsoft.com/office/drawing/2014/main" id="{846EFCF9-B25B-6346-9D23-E217C50DCFE6}"/>
              </a:ext>
            </a:extLst>
          </p:cNvPr>
          <p:cNvSpPr txBox="1"/>
          <p:nvPr/>
        </p:nvSpPr>
        <p:spPr>
          <a:xfrm>
            <a:off x="1176338" y="3941651"/>
            <a:ext cx="26872350" cy="3046988"/>
          </a:xfrm>
          <a:prstGeom prst="rect">
            <a:avLst/>
          </a:prstGeom>
          <a:noFill/>
        </p:spPr>
        <p:txBody>
          <a:bodyPr wrap="square" rtlCol="0">
            <a:spAutoFit/>
          </a:bodyPr>
          <a:lstStyle/>
          <a:p>
            <a:r>
              <a:rPr lang="en-US" sz="5400" b="1" dirty="0">
                <a:latin typeface="Arial" panose="020B0604020202020204" pitchFamily="34" charset="0"/>
                <a:cs typeface="Arial" panose="020B0604020202020204" pitchFamily="34" charset="0"/>
              </a:rPr>
              <a:t>Nicholas Davila</a:t>
            </a:r>
            <a:r>
              <a:rPr lang="en-US" sz="5400" b="1" baseline="30000" dirty="0">
                <a:latin typeface="Arial" panose="020B0604020202020204" pitchFamily="34" charset="0"/>
                <a:cs typeface="Arial" panose="020B0604020202020204" pitchFamily="34" charset="0"/>
              </a:rPr>
              <a:t>1</a:t>
            </a:r>
            <a:r>
              <a:rPr lang="en-US" sz="5400" dirty="0">
                <a:latin typeface="Arial" panose="020B0604020202020204" pitchFamily="34" charset="0"/>
                <a:cs typeface="Arial" panose="020B0604020202020204" pitchFamily="34" charset="0"/>
              </a:rPr>
              <a:t>, Ka Ming Woo</a:t>
            </a:r>
            <a:r>
              <a:rPr lang="en-US" sz="5400" baseline="30000" dirty="0">
                <a:latin typeface="Arial" panose="020B0604020202020204" pitchFamily="34" charset="0"/>
                <a:cs typeface="Arial" panose="020B0604020202020204" pitchFamily="34" charset="0"/>
              </a:rPr>
              <a:t>2</a:t>
            </a:r>
            <a:br>
              <a:rPr lang="en-US" sz="5400" dirty="0">
                <a:latin typeface="Arial" panose="020B0604020202020204" pitchFamily="34" charset="0"/>
                <a:cs typeface="Arial" panose="020B0604020202020204" pitchFamily="34" charset="0"/>
              </a:rPr>
            </a:br>
            <a:r>
              <a:rPr lang="en-US" sz="4600" baseline="30000" dirty="0">
                <a:latin typeface="Arial" panose="020B0604020202020204" pitchFamily="34" charset="0"/>
                <a:cs typeface="Arial" panose="020B0604020202020204" pitchFamily="34" charset="0"/>
              </a:rPr>
              <a:t>1</a:t>
            </a:r>
            <a:r>
              <a:rPr lang="en-US" sz="4600" dirty="0">
                <a:latin typeface="Arial" panose="020B0604020202020204" pitchFamily="34" charset="0"/>
                <a:cs typeface="Arial" panose="020B0604020202020204" pitchFamily="34" charset="0"/>
              </a:rPr>
              <a:t>Department of Physics, College of Natural Sciences, The University of Texas at Austin</a:t>
            </a:r>
          </a:p>
          <a:p>
            <a:r>
              <a:rPr lang="en-US" sz="4600" baseline="30000" dirty="0">
                <a:latin typeface="Arial" panose="020B0604020202020204" pitchFamily="34" charset="0"/>
                <a:cs typeface="Arial" panose="020B0604020202020204" pitchFamily="34" charset="0"/>
              </a:rPr>
              <a:t>1</a:t>
            </a:r>
            <a:r>
              <a:rPr lang="en-US" sz="4600" dirty="0">
                <a:latin typeface="Arial" panose="020B0604020202020204" pitchFamily="34" charset="0"/>
                <a:cs typeface="Arial" panose="020B0604020202020204" pitchFamily="34" charset="0"/>
              </a:rPr>
              <a:t>Princeton Plasma Physics Laboratory</a:t>
            </a:r>
          </a:p>
          <a:p>
            <a:r>
              <a:rPr lang="en-US" sz="4600" baseline="30000" dirty="0">
                <a:latin typeface="Arial" panose="020B0604020202020204" pitchFamily="34" charset="0"/>
                <a:cs typeface="Arial" panose="020B0604020202020204" pitchFamily="34" charset="0"/>
              </a:rPr>
              <a:t>2</a:t>
            </a:r>
            <a:r>
              <a:rPr lang="en-US" sz="4600" dirty="0">
                <a:latin typeface="Arial" panose="020B0604020202020204" pitchFamily="34" charset="0"/>
                <a:cs typeface="Arial" panose="020B0604020202020204" pitchFamily="34" charset="0"/>
              </a:rPr>
              <a:t>Laboratory for Laser Energetics, University of Rochester</a:t>
            </a:r>
          </a:p>
        </p:txBody>
      </p:sp>
      <p:pic>
        <p:nvPicPr>
          <p:cNvPr id="4" name="Picture 3" descr="A logo for PPPL">
            <a:extLst>
              <a:ext uri="{FF2B5EF4-FFF2-40B4-BE49-F238E27FC236}">
                <a16:creationId xmlns:a16="http://schemas.microsoft.com/office/drawing/2014/main" id="{420BF796-6822-3CA5-4764-9A45E8DE5D04}"/>
              </a:ext>
            </a:extLst>
          </p:cNvPr>
          <p:cNvPicPr>
            <a:picLocks noChangeAspect="1"/>
          </p:cNvPicPr>
          <p:nvPr/>
        </p:nvPicPr>
        <p:blipFill>
          <a:blip r:embed="rId6"/>
          <a:stretch>
            <a:fillRect/>
          </a:stretch>
        </p:blipFill>
        <p:spPr>
          <a:xfrm>
            <a:off x="31070164" y="1209204"/>
            <a:ext cx="5962039" cy="3288083"/>
          </a:xfrm>
          <a:prstGeom prst="rect">
            <a:avLst/>
          </a:prstGeom>
        </p:spPr>
      </p:pic>
      <p:pic>
        <p:nvPicPr>
          <p:cNvPr id="6" name="Picture 5">
            <a:extLst>
              <a:ext uri="{FF2B5EF4-FFF2-40B4-BE49-F238E27FC236}">
                <a16:creationId xmlns:a16="http://schemas.microsoft.com/office/drawing/2014/main" id="{6AFD8882-EAFD-6481-FFB1-12FB99E4151F}"/>
              </a:ext>
            </a:extLst>
          </p:cNvPr>
          <p:cNvPicPr>
            <a:picLocks noChangeAspect="1"/>
          </p:cNvPicPr>
          <p:nvPr/>
        </p:nvPicPr>
        <p:blipFill>
          <a:blip r:embed="rId7"/>
          <a:stretch>
            <a:fillRect/>
          </a:stretch>
        </p:blipFill>
        <p:spPr>
          <a:xfrm>
            <a:off x="31997114" y="5384116"/>
            <a:ext cx="10717748" cy="1799050"/>
          </a:xfrm>
          <a:prstGeom prst="rect">
            <a:avLst/>
          </a:prstGeom>
        </p:spPr>
      </p:pic>
      <p:pic>
        <p:nvPicPr>
          <p:cNvPr id="1026" name="Picture 2" descr="1">
            <a:extLst>
              <a:ext uri="{FF2B5EF4-FFF2-40B4-BE49-F238E27FC236}">
                <a16:creationId xmlns:a16="http://schemas.microsoft.com/office/drawing/2014/main" id="{AAFDADFD-CB4C-250B-FBD2-A154D28F658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7381388" y="1559741"/>
            <a:ext cx="5397294" cy="251076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A721D1C8-3475-D99F-6D68-1BBC0931D5BB}"/>
              </a:ext>
            </a:extLst>
          </p:cNvPr>
          <p:cNvSpPr txBox="1"/>
          <p:nvPr/>
        </p:nvSpPr>
        <p:spPr>
          <a:xfrm>
            <a:off x="15414625" y="9265318"/>
            <a:ext cx="13061950" cy="3323987"/>
          </a:xfrm>
          <a:prstGeom prst="rect">
            <a:avLst/>
          </a:prstGeom>
          <a:noFill/>
        </p:spPr>
        <p:txBody>
          <a:bodyPr wrap="square" rtlCol="0">
            <a:spAutoFit/>
          </a:bodyPr>
          <a:lstStyle/>
          <a:p>
            <a:pPr algn="just"/>
            <a:r>
              <a:rPr lang="en-US" sz="3000" dirty="0">
                <a:latin typeface="Neue Haas Grotesk Text Pro" panose="020B0504020202020204" pitchFamily="34" charset="0"/>
                <a:cs typeface="Arial" panose="020B0604020202020204" pitchFamily="34" charset="0"/>
              </a:rPr>
              <a:t>The explicit Finite-Difference Time-Domain (FDTD) scheme was implemented to model the electromagnetic wave propagation in medium. The explicit scheme imposes a constraint on the time-step size “dt” so that the wave propagation distance within an allowed time-step size cannot exceed the grid size “dx” according to the Courant Fl Condition (CFL). The allowed wave propagation step size within a grid size “dx” is controlled by the CFL number.</a:t>
            </a:r>
          </a:p>
        </p:txBody>
      </p:sp>
      <p:sp>
        <p:nvSpPr>
          <p:cNvPr id="8" name="TextBox 7">
            <a:extLst>
              <a:ext uri="{FF2B5EF4-FFF2-40B4-BE49-F238E27FC236}">
                <a16:creationId xmlns:a16="http://schemas.microsoft.com/office/drawing/2014/main" id="{B675B585-A6F8-FB20-F728-4271A5979EB4}"/>
              </a:ext>
            </a:extLst>
          </p:cNvPr>
          <p:cNvSpPr txBox="1"/>
          <p:nvPr/>
        </p:nvSpPr>
        <p:spPr>
          <a:xfrm>
            <a:off x="29786906" y="16425598"/>
            <a:ext cx="13061951" cy="2862322"/>
          </a:xfrm>
          <a:prstGeom prst="rect">
            <a:avLst/>
          </a:prstGeom>
          <a:noFill/>
        </p:spPr>
        <p:txBody>
          <a:bodyPr wrap="square" rtlCol="0">
            <a:spAutoFit/>
          </a:bodyPr>
          <a:lstStyle/>
          <a:p>
            <a:pPr algn="just"/>
            <a:r>
              <a:rPr lang="en-US" sz="3000" dirty="0">
                <a:latin typeface="Neue Haas Grotesk Text Pro" panose="020B0504020202020204" pitchFamily="34" charset="0"/>
                <a:cs typeface="Arial" panose="020B0604020202020204" pitchFamily="34" charset="0"/>
              </a:rPr>
              <a:t>The 1-D electromagnetic wave solver was implemented over 10 cycles for a complex refractive index n = </a:t>
            </a:r>
            <a:r>
              <a:rPr lang="en-US" sz="3000" dirty="0" err="1">
                <a:latin typeface="Neue Haas Grotesk Text Pro" panose="020B0504020202020204" pitchFamily="34" charset="0"/>
                <a:cs typeface="Arial" panose="020B0604020202020204" pitchFamily="34" charset="0"/>
              </a:rPr>
              <a:t>n_R</a:t>
            </a:r>
            <a:r>
              <a:rPr lang="en-US" sz="3000" dirty="0">
                <a:latin typeface="Neue Haas Grotesk Text Pro" panose="020B0504020202020204" pitchFamily="34" charset="0"/>
                <a:cs typeface="Arial" panose="020B0604020202020204" pitchFamily="34" charset="0"/>
              </a:rPr>
              <a:t> + </a:t>
            </a:r>
            <a:r>
              <a:rPr lang="en-US" sz="3000" dirty="0" err="1">
                <a:latin typeface="Neue Haas Grotesk Text Pro" panose="020B0504020202020204" pitchFamily="34" charset="0"/>
                <a:cs typeface="Arial" panose="020B0604020202020204" pitchFamily="34" charset="0"/>
              </a:rPr>
              <a:t>n_I</a:t>
            </a:r>
            <a:r>
              <a:rPr lang="en-US" sz="3000" dirty="0">
                <a:latin typeface="Neue Haas Grotesk Text Pro" panose="020B0504020202020204" pitchFamily="34" charset="0"/>
                <a:cs typeface="Arial" panose="020B0604020202020204" pitchFamily="34" charset="0"/>
              </a:rPr>
              <a:t> = 1 + 0.125 and wavelength lambda = 351 nm. As shown in Fig. (3) we were able to accurately model the attenuation of the 1-D light wave propagating into a material. The comparison of the heat transfer dynamics modeled by the wave solver compared to a ray trace approach are still in progress.</a:t>
            </a:r>
          </a:p>
        </p:txBody>
      </p:sp>
      <p:sp>
        <p:nvSpPr>
          <p:cNvPr id="10" name="TextBox 9">
            <a:extLst>
              <a:ext uri="{FF2B5EF4-FFF2-40B4-BE49-F238E27FC236}">
                <a16:creationId xmlns:a16="http://schemas.microsoft.com/office/drawing/2014/main" id="{753DCE8B-BEC8-FA4B-9C5A-CC37509E233A}"/>
              </a:ext>
            </a:extLst>
          </p:cNvPr>
          <p:cNvSpPr txBox="1"/>
          <p:nvPr/>
        </p:nvSpPr>
        <p:spPr>
          <a:xfrm>
            <a:off x="21488400" y="16002000"/>
            <a:ext cx="65" cy="1103507"/>
          </a:xfrm>
          <a:prstGeom prst="rect">
            <a:avLst/>
          </a:prstGeom>
          <a:noFill/>
        </p:spPr>
        <p:txBody>
          <a:bodyPr wrap="none" lIns="0" tIns="0" rIns="0" bIns="0" rtlCol="0">
            <a:spAutoFit/>
          </a:bodyPr>
          <a:lstStyle/>
          <a:p>
            <a:endParaRPr lang="en-US" dirty="0"/>
          </a:p>
        </p:txBody>
      </p:sp>
      <p:pic>
        <p:nvPicPr>
          <p:cNvPr id="16" name="Picture 15" descr="A black text on a black background&#10;&#10;Description automatically generated">
            <a:extLst>
              <a:ext uri="{FF2B5EF4-FFF2-40B4-BE49-F238E27FC236}">
                <a16:creationId xmlns:a16="http://schemas.microsoft.com/office/drawing/2014/main" id="{FCB99909-A1B2-3777-C7A4-C9B76D4A8FA3}"/>
              </a:ext>
            </a:extLst>
          </p:cNvPr>
          <p:cNvPicPr>
            <a:picLocks noChangeAspect="1"/>
          </p:cNvPicPr>
          <p:nvPr/>
        </p:nvPicPr>
        <p:blipFill>
          <a:blip r:embed="rId9"/>
          <a:stretch>
            <a:fillRect/>
          </a:stretch>
        </p:blipFill>
        <p:spPr>
          <a:xfrm>
            <a:off x="26685401" y="5317104"/>
            <a:ext cx="5114925" cy="1885950"/>
          </a:xfrm>
          <a:prstGeom prst="rect">
            <a:avLst/>
          </a:prstGeom>
        </p:spPr>
      </p:pic>
      <p:pic>
        <p:nvPicPr>
          <p:cNvPr id="18" name="Picture 17">
            <a:extLst>
              <a:ext uri="{FF2B5EF4-FFF2-40B4-BE49-F238E27FC236}">
                <a16:creationId xmlns:a16="http://schemas.microsoft.com/office/drawing/2014/main" id="{02456326-3316-647A-8DC7-B8CFDB4F6FC2}"/>
              </a:ext>
            </a:extLst>
          </p:cNvPr>
          <p:cNvPicPr>
            <a:picLocks noChangeAspect="1"/>
          </p:cNvPicPr>
          <p:nvPr/>
        </p:nvPicPr>
        <p:blipFill>
          <a:blip r:embed="rId10"/>
          <a:stretch>
            <a:fillRect/>
          </a:stretch>
        </p:blipFill>
        <p:spPr>
          <a:xfrm>
            <a:off x="27001962" y="4011781"/>
            <a:ext cx="4481801" cy="1372335"/>
          </a:xfrm>
          <a:prstGeom prst="rect">
            <a:avLst/>
          </a:prstGeom>
        </p:spPr>
      </p:pic>
      <p:pic>
        <p:nvPicPr>
          <p:cNvPr id="22" name="Picture 21" descr="A black background with a black square&#10;&#10;Description automatically generated">
            <a:extLst>
              <a:ext uri="{FF2B5EF4-FFF2-40B4-BE49-F238E27FC236}">
                <a16:creationId xmlns:a16="http://schemas.microsoft.com/office/drawing/2014/main" id="{90B3CD36-6BC1-EC13-6967-353F470BD010}"/>
              </a:ext>
            </a:extLst>
          </p:cNvPr>
          <p:cNvPicPr>
            <a:picLocks noChangeAspect="1"/>
          </p:cNvPicPr>
          <p:nvPr/>
        </p:nvPicPr>
        <p:blipFill>
          <a:blip r:embed="rId11"/>
          <a:stretch>
            <a:fillRect/>
          </a:stretch>
        </p:blipFill>
        <p:spPr>
          <a:xfrm>
            <a:off x="5082524" y="22229841"/>
            <a:ext cx="4728572" cy="692858"/>
          </a:xfrm>
          <a:prstGeom prst="rect">
            <a:avLst/>
          </a:prstGeom>
        </p:spPr>
      </p:pic>
      <p:pic>
        <p:nvPicPr>
          <p:cNvPr id="26" name="Picture 25" descr="A black background with a black square&#10;&#10;Description automatically generated">
            <a:extLst>
              <a:ext uri="{FF2B5EF4-FFF2-40B4-BE49-F238E27FC236}">
                <a16:creationId xmlns:a16="http://schemas.microsoft.com/office/drawing/2014/main" id="{784DDEA7-CBC6-A607-3343-713C640D0AEA}"/>
              </a:ext>
            </a:extLst>
          </p:cNvPr>
          <p:cNvPicPr>
            <a:picLocks noChangeAspect="1"/>
          </p:cNvPicPr>
          <p:nvPr/>
        </p:nvPicPr>
        <p:blipFill>
          <a:blip r:embed="rId12"/>
          <a:stretch>
            <a:fillRect/>
          </a:stretch>
        </p:blipFill>
        <p:spPr>
          <a:xfrm>
            <a:off x="4573978" y="23339765"/>
            <a:ext cx="6266667" cy="1186667"/>
          </a:xfrm>
          <a:prstGeom prst="rect">
            <a:avLst/>
          </a:prstGeom>
        </p:spPr>
      </p:pic>
      <p:pic>
        <p:nvPicPr>
          <p:cNvPr id="30" name="Picture 29" descr="A black background with a black square&#10;&#10;Description automatically generated">
            <a:extLst>
              <a:ext uri="{FF2B5EF4-FFF2-40B4-BE49-F238E27FC236}">
                <a16:creationId xmlns:a16="http://schemas.microsoft.com/office/drawing/2014/main" id="{60AE164F-2640-7F42-977B-FD881578B6B1}"/>
              </a:ext>
            </a:extLst>
          </p:cNvPr>
          <p:cNvPicPr>
            <a:picLocks noChangeAspect="1"/>
          </p:cNvPicPr>
          <p:nvPr/>
        </p:nvPicPr>
        <p:blipFill>
          <a:blip r:embed="rId13"/>
          <a:stretch>
            <a:fillRect/>
          </a:stretch>
        </p:blipFill>
        <p:spPr>
          <a:xfrm>
            <a:off x="4936097" y="24888082"/>
            <a:ext cx="4820571" cy="1220571"/>
          </a:xfrm>
          <a:prstGeom prst="rect">
            <a:avLst/>
          </a:prstGeom>
        </p:spPr>
      </p:pic>
      <p:pic>
        <p:nvPicPr>
          <p:cNvPr id="15" name="Picture 14" descr="A black background with a black square&#10;&#10;Description automatically generated">
            <a:extLst>
              <a:ext uri="{FF2B5EF4-FFF2-40B4-BE49-F238E27FC236}">
                <a16:creationId xmlns:a16="http://schemas.microsoft.com/office/drawing/2014/main" id="{E0A98D3A-D613-6B63-C9F2-6817FB4D1765}"/>
              </a:ext>
            </a:extLst>
          </p:cNvPr>
          <p:cNvPicPr>
            <a:picLocks noChangeAspect="1"/>
          </p:cNvPicPr>
          <p:nvPr/>
        </p:nvPicPr>
        <p:blipFill>
          <a:blip r:embed="rId14"/>
          <a:stretch>
            <a:fillRect/>
          </a:stretch>
        </p:blipFill>
        <p:spPr>
          <a:xfrm>
            <a:off x="19922274" y="25075308"/>
            <a:ext cx="3344126" cy="1056923"/>
          </a:xfrm>
          <a:prstGeom prst="rect">
            <a:avLst/>
          </a:prstGeom>
        </p:spPr>
      </p:pic>
      <p:pic>
        <p:nvPicPr>
          <p:cNvPr id="31" name="Picture 30" descr="A black background with a black square&#10;&#10;Description automatically generated">
            <a:extLst>
              <a:ext uri="{FF2B5EF4-FFF2-40B4-BE49-F238E27FC236}">
                <a16:creationId xmlns:a16="http://schemas.microsoft.com/office/drawing/2014/main" id="{6E351AB4-304E-424E-DE98-E4C17B6A971B}"/>
              </a:ext>
            </a:extLst>
          </p:cNvPr>
          <p:cNvPicPr>
            <a:picLocks noChangeAspect="1"/>
          </p:cNvPicPr>
          <p:nvPr/>
        </p:nvPicPr>
        <p:blipFill>
          <a:blip r:embed="rId15"/>
          <a:stretch>
            <a:fillRect/>
          </a:stretch>
        </p:blipFill>
        <p:spPr>
          <a:xfrm>
            <a:off x="15554286" y="13502261"/>
            <a:ext cx="7002234" cy="1057138"/>
          </a:xfrm>
          <a:prstGeom prst="rect">
            <a:avLst/>
          </a:prstGeom>
        </p:spPr>
      </p:pic>
      <p:pic>
        <p:nvPicPr>
          <p:cNvPr id="39" name="Picture 38" descr="A black background with a black square&#10;&#10;Description automatically generated">
            <a:extLst>
              <a:ext uri="{FF2B5EF4-FFF2-40B4-BE49-F238E27FC236}">
                <a16:creationId xmlns:a16="http://schemas.microsoft.com/office/drawing/2014/main" id="{B0AD3265-8303-8FD9-BFFE-1B785766BABD}"/>
              </a:ext>
            </a:extLst>
          </p:cNvPr>
          <p:cNvPicPr>
            <a:picLocks noChangeAspect="1"/>
          </p:cNvPicPr>
          <p:nvPr/>
        </p:nvPicPr>
        <p:blipFill>
          <a:blip r:embed="rId16"/>
          <a:stretch>
            <a:fillRect/>
          </a:stretch>
        </p:blipFill>
        <p:spPr>
          <a:xfrm>
            <a:off x="15554286" y="15743477"/>
            <a:ext cx="9161547" cy="984771"/>
          </a:xfrm>
          <a:prstGeom prst="rect">
            <a:avLst/>
          </a:prstGeom>
        </p:spPr>
      </p:pic>
      <p:sp>
        <p:nvSpPr>
          <p:cNvPr id="9" name="TextBox 8">
            <a:extLst>
              <a:ext uri="{FF2B5EF4-FFF2-40B4-BE49-F238E27FC236}">
                <a16:creationId xmlns:a16="http://schemas.microsoft.com/office/drawing/2014/main" id="{E14EB5FF-9A5B-335F-49DF-F2EBFA0106D8}"/>
              </a:ext>
            </a:extLst>
          </p:cNvPr>
          <p:cNvSpPr txBox="1"/>
          <p:nvPr/>
        </p:nvSpPr>
        <p:spPr>
          <a:xfrm>
            <a:off x="29652911" y="21092443"/>
            <a:ext cx="13061951" cy="1938992"/>
          </a:xfrm>
          <a:prstGeom prst="rect">
            <a:avLst/>
          </a:prstGeom>
          <a:noFill/>
        </p:spPr>
        <p:txBody>
          <a:bodyPr wrap="square" rtlCol="0">
            <a:spAutoFit/>
          </a:bodyPr>
          <a:lstStyle/>
          <a:p>
            <a:pPr algn="just"/>
            <a:r>
              <a:rPr lang="en-US" sz="3000" dirty="0">
                <a:latin typeface="Neue Haas Grotesk Text Pro" panose="020B0504020202020204" pitchFamily="34" charset="0"/>
                <a:cs typeface="Arial" panose="020B0604020202020204" pitchFamily="34" charset="0"/>
              </a:rPr>
              <a:t>For future work, we can extend our solver into 2-D and 3-D to model the multi-dimensional wave propagation. We also plan to employ a two-temperate model to study and compare the heat transfer dynamics in material modeled by the wave solver and the ray tracing approach.</a:t>
            </a:r>
          </a:p>
        </p:txBody>
      </p:sp>
      <p:sp>
        <p:nvSpPr>
          <p:cNvPr id="12" name="Rectangle 11">
            <a:extLst>
              <a:ext uri="{FF2B5EF4-FFF2-40B4-BE49-F238E27FC236}">
                <a16:creationId xmlns:a16="http://schemas.microsoft.com/office/drawing/2014/main" id="{9FDAB931-6E85-DBA6-78C7-FD530834647A}"/>
              </a:ext>
            </a:extLst>
          </p:cNvPr>
          <p:cNvSpPr/>
          <p:nvPr/>
        </p:nvSpPr>
        <p:spPr>
          <a:xfrm>
            <a:off x="29652910" y="19835907"/>
            <a:ext cx="13061951" cy="1170214"/>
          </a:xfrm>
          <a:prstGeom prst="rect">
            <a:avLst/>
          </a:prstGeom>
          <a:solidFill>
            <a:srgbClr val="F58025"/>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ktiv Grotesk" panose="020B0504020202020204" pitchFamily="34" charset="0"/>
                <a:ea typeface="Aktiv Grotesk" panose="020B0504020202020204" pitchFamily="34" charset="0"/>
                <a:cs typeface="Aktiv Grotesk" panose="020B0504020202020204" pitchFamily="34" charset="0"/>
              </a:rPr>
              <a:t>Future Work</a:t>
            </a:r>
            <a:endParaRPr lang="en-US" sz="5000" dirty="0">
              <a:latin typeface="Aktiv Grotesk" panose="020B0504020202020204" pitchFamily="34" charset="0"/>
              <a:ea typeface="Aktiv Grotesk" panose="020B0504020202020204" pitchFamily="34" charset="0"/>
              <a:cs typeface="Aktiv Grotesk" panose="020B0504020202020204" pitchFamily="34" charset="0"/>
            </a:endParaRPr>
          </a:p>
        </p:txBody>
      </p:sp>
      <p:pic>
        <p:nvPicPr>
          <p:cNvPr id="33" name="Picture 32" descr="A black background with a black square">
            <a:extLst>
              <a:ext uri="{FF2B5EF4-FFF2-40B4-BE49-F238E27FC236}">
                <a16:creationId xmlns:a16="http://schemas.microsoft.com/office/drawing/2014/main" id="{787C7A39-D711-66B4-2CB0-0AA342011D60}"/>
              </a:ext>
            </a:extLst>
          </p:cNvPr>
          <p:cNvPicPr>
            <a:picLocks noChangeAspect="1"/>
          </p:cNvPicPr>
          <p:nvPr/>
        </p:nvPicPr>
        <p:blipFill>
          <a:blip r:embed="rId17"/>
          <a:stretch>
            <a:fillRect/>
          </a:stretch>
        </p:blipFill>
        <p:spPr>
          <a:xfrm>
            <a:off x="1778295" y="17202815"/>
            <a:ext cx="11846710" cy="3656564"/>
          </a:xfrm>
          <a:prstGeom prst="rect">
            <a:avLst/>
          </a:prstGeom>
        </p:spPr>
      </p:pic>
      <p:sp>
        <p:nvSpPr>
          <p:cNvPr id="38" name="TextBox 37">
            <a:extLst>
              <a:ext uri="{FF2B5EF4-FFF2-40B4-BE49-F238E27FC236}">
                <a16:creationId xmlns:a16="http://schemas.microsoft.com/office/drawing/2014/main" id="{BA848D36-306E-6478-15E5-AAD599EA4A78}"/>
              </a:ext>
            </a:extLst>
          </p:cNvPr>
          <p:cNvSpPr txBox="1"/>
          <p:nvPr/>
        </p:nvSpPr>
        <p:spPr>
          <a:xfrm>
            <a:off x="1176340" y="20952047"/>
            <a:ext cx="13061950" cy="830997"/>
          </a:xfrm>
          <a:prstGeom prst="rect">
            <a:avLst/>
          </a:prstGeom>
          <a:noFill/>
        </p:spPr>
        <p:txBody>
          <a:bodyPr wrap="square" rtlCol="0">
            <a:spAutoFit/>
          </a:bodyPr>
          <a:lstStyle/>
          <a:p>
            <a:pPr algn="just"/>
            <a:r>
              <a:rPr lang="en-US" sz="2400" i="1" dirty="0">
                <a:latin typeface="Neue Haas Grotesk Text Pro" panose="020B0504020202020204" pitchFamily="34" charset="0"/>
                <a:cs typeface="Arial" panose="020B0604020202020204" pitchFamily="34" charset="0"/>
              </a:rPr>
              <a:t>Figure 1: Diagram of laser propagation and its interaction with material. This was the outcome we were looking for. The modeling equations are given below.</a:t>
            </a:r>
          </a:p>
        </p:txBody>
      </p:sp>
      <p:sp>
        <p:nvSpPr>
          <p:cNvPr id="41" name="TextBox 40">
            <a:extLst>
              <a:ext uri="{FF2B5EF4-FFF2-40B4-BE49-F238E27FC236}">
                <a16:creationId xmlns:a16="http://schemas.microsoft.com/office/drawing/2014/main" id="{B91D5692-DF05-EA51-732E-AE7B48260D5A}"/>
              </a:ext>
            </a:extLst>
          </p:cNvPr>
          <p:cNvSpPr txBox="1"/>
          <p:nvPr/>
        </p:nvSpPr>
        <p:spPr>
          <a:xfrm>
            <a:off x="22902255" y="13102553"/>
            <a:ext cx="3321126" cy="1569660"/>
          </a:xfrm>
          <a:prstGeom prst="rect">
            <a:avLst/>
          </a:prstGeom>
          <a:noFill/>
        </p:spPr>
        <p:txBody>
          <a:bodyPr wrap="square" rtlCol="0">
            <a:spAutoFit/>
          </a:bodyPr>
          <a:lstStyle/>
          <a:p>
            <a:pPr algn="ctr"/>
            <a:r>
              <a:rPr lang="en-US" sz="2400" i="1" dirty="0">
                <a:latin typeface="Neue Haas Grotesk Text Pro" panose="020B0504020202020204" pitchFamily="34" charset="0"/>
                <a:cs typeface="Arial" panose="020B0604020202020204" pitchFamily="34" charset="0"/>
              </a:rPr>
              <a:t>Figure 2: Stencil diagram of the explicit finite difference scheme</a:t>
            </a:r>
          </a:p>
        </p:txBody>
      </p:sp>
      <p:pic>
        <p:nvPicPr>
          <p:cNvPr id="42" name="Picture 2" descr="equation">
            <a:extLst>
              <a:ext uri="{FF2B5EF4-FFF2-40B4-BE49-F238E27FC236}">
                <a16:creationId xmlns:a16="http://schemas.microsoft.com/office/drawing/2014/main" id="{9324A5DA-0883-CFB9-CBB9-62EB76F1564A}"/>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6151931" y="21791287"/>
            <a:ext cx="11587337" cy="578959"/>
          </a:xfrm>
          <a:prstGeom prst="rect">
            <a:avLst/>
          </a:prstGeom>
          <a:noFill/>
          <a:extLst>
            <a:ext uri="{909E8E84-426E-40DD-AFC4-6F175D3DCCD1}">
              <a14:hiddenFill xmlns:a14="http://schemas.microsoft.com/office/drawing/2010/main">
                <a:solidFill>
                  <a:srgbClr val="FFFFFF"/>
                </a:solidFill>
              </a14:hiddenFill>
            </a:ext>
          </a:extLst>
        </p:spPr>
      </p:pic>
      <p:sp>
        <p:nvSpPr>
          <p:cNvPr id="47" name="TextBox 46">
            <a:extLst>
              <a:ext uri="{FF2B5EF4-FFF2-40B4-BE49-F238E27FC236}">
                <a16:creationId xmlns:a16="http://schemas.microsoft.com/office/drawing/2014/main" id="{F005281C-D638-13A7-E123-00D12141BE8D}"/>
              </a:ext>
            </a:extLst>
          </p:cNvPr>
          <p:cNvSpPr txBox="1"/>
          <p:nvPr/>
        </p:nvSpPr>
        <p:spPr>
          <a:xfrm>
            <a:off x="15632394" y="22666457"/>
            <a:ext cx="13061950" cy="2400657"/>
          </a:xfrm>
          <a:prstGeom prst="rect">
            <a:avLst/>
          </a:prstGeom>
          <a:noFill/>
        </p:spPr>
        <p:txBody>
          <a:bodyPr wrap="square" rtlCol="0">
            <a:spAutoFit/>
          </a:bodyPr>
          <a:lstStyle/>
          <a:p>
            <a:pPr algn="just"/>
            <a:r>
              <a:rPr lang="en-US" sz="3000" dirty="0">
                <a:latin typeface="Neue Haas Grotesk Text Pro" panose="020B0504020202020204" pitchFamily="34" charset="0"/>
                <a:cs typeface="Arial" panose="020B0604020202020204" pitchFamily="34" charset="0"/>
              </a:rPr>
              <a:t>The complex-valued incident electric field provides the initial boundary condition in the ghost cells, whereas the electric field inside the computational domain is initialized as zeroes. The Fourier analysis is applied to model the amplitude of the electric field vector. In 1-D, the reduced wave equation becomes:</a:t>
            </a:r>
          </a:p>
        </p:txBody>
      </p:sp>
      <p:sp>
        <p:nvSpPr>
          <p:cNvPr id="50" name="TextBox 49">
            <a:extLst>
              <a:ext uri="{FF2B5EF4-FFF2-40B4-BE49-F238E27FC236}">
                <a16:creationId xmlns:a16="http://schemas.microsoft.com/office/drawing/2014/main" id="{04AB9EA6-3632-BA14-8C28-9A3933FA2433}"/>
              </a:ext>
            </a:extLst>
          </p:cNvPr>
          <p:cNvSpPr txBox="1"/>
          <p:nvPr/>
        </p:nvSpPr>
        <p:spPr>
          <a:xfrm>
            <a:off x="15554286" y="26561314"/>
            <a:ext cx="13061950" cy="3785652"/>
          </a:xfrm>
          <a:prstGeom prst="rect">
            <a:avLst/>
          </a:prstGeom>
          <a:noFill/>
        </p:spPr>
        <p:txBody>
          <a:bodyPr wrap="square" rtlCol="0">
            <a:spAutoFit/>
          </a:bodyPr>
          <a:lstStyle/>
          <a:p>
            <a:pPr algn="just"/>
            <a:r>
              <a:rPr lang="en-US" sz="3000" dirty="0">
                <a:latin typeface="Neue Haas Grotesk Text Pro" panose="020B0504020202020204" pitchFamily="34" charset="0"/>
                <a:cs typeface="Arial" panose="020B0604020202020204" pitchFamily="34" charset="0"/>
              </a:rPr>
              <a:t>Equation (7) accepts an exponentially decaying or growing solution. A positive sign in the refractive index corresponds to a growing wave amplitude whereas the negative sign corresponds to a decaying wave amplitude. In the absence of wave amplification processes caused by the nonlinear polarization effect, the negative sign is the correct solution to describe an attenuating wave for laser propagations in material. During the numerical update, the selection of the sign depends on the boundary condition.</a:t>
            </a:r>
          </a:p>
        </p:txBody>
      </p:sp>
      <p:pic>
        <p:nvPicPr>
          <p:cNvPr id="1034" name="Picture 10">
            <a:extLst>
              <a:ext uri="{FF2B5EF4-FFF2-40B4-BE49-F238E27FC236}">
                <a16:creationId xmlns:a16="http://schemas.microsoft.com/office/drawing/2014/main" id="{38444307-758D-0975-993C-4519BA269C82}"/>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2188970" y="9208654"/>
            <a:ext cx="7957140" cy="6263838"/>
          </a:xfrm>
          <a:prstGeom prst="rect">
            <a:avLst/>
          </a:prstGeom>
          <a:noFill/>
          <a:extLst>
            <a:ext uri="{909E8E84-426E-40DD-AFC4-6F175D3DCCD1}">
              <a14:hiddenFill xmlns:a14="http://schemas.microsoft.com/office/drawing/2010/main">
                <a:solidFill>
                  <a:srgbClr val="FFFFFF"/>
                </a:solidFill>
              </a14:hiddenFill>
            </a:ext>
          </a:extLst>
        </p:spPr>
      </p:pic>
      <p:sp>
        <p:nvSpPr>
          <p:cNvPr id="52" name="TextBox 51">
            <a:extLst>
              <a:ext uri="{FF2B5EF4-FFF2-40B4-BE49-F238E27FC236}">
                <a16:creationId xmlns:a16="http://schemas.microsoft.com/office/drawing/2014/main" id="{B80B95CF-6D03-5044-BD74-33E536823EA6}"/>
              </a:ext>
            </a:extLst>
          </p:cNvPr>
          <p:cNvSpPr txBox="1"/>
          <p:nvPr/>
        </p:nvSpPr>
        <p:spPr>
          <a:xfrm>
            <a:off x="10566481" y="16391242"/>
            <a:ext cx="3306466" cy="553998"/>
          </a:xfrm>
          <a:prstGeom prst="rect">
            <a:avLst/>
          </a:prstGeom>
          <a:noFill/>
        </p:spPr>
        <p:txBody>
          <a:bodyPr wrap="square" rtlCol="0">
            <a:spAutoFit/>
          </a:bodyPr>
          <a:lstStyle/>
          <a:p>
            <a:pPr algn="just"/>
            <a:r>
              <a:rPr lang="en-US" sz="3000" u="sng" dirty="0">
                <a:latin typeface="Neue Haas Grotesk Text Pro" panose="020B0504020202020204" pitchFamily="34" charset="0"/>
                <a:cs typeface="Arial" panose="020B0604020202020204" pitchFamily="34" charset="0"/>
              </a:rPr>
              <a:t>GHOST CELL</a:t>
            </a:r>
          </a:p>
        </p:txBody>
      </p:sp>
      <p:sp>
        <p:nvSpPr>
          <p:cNvPr id="53" name="TextBox 52">
            <a:extLst>
              <a:ext uri="{FF2B5EF4-FFF2-40B4-BE49-F238E27FC236}">
                <a16:creationId xmlns:a16="http://schemas.microsoft.com/office/drawing/2014/main" id="{FD2B95AA-0669-0272-1104-6B8EEA25C707}"/>
              </a:ext>
            </a:extLst>
          </p:cNvPr>
          <p:cNvSpPr txBox="1"/>
          <p:nvPr/>
        </p:nvSpPr>
        <p:spPr>
          <a:xfrm>
            <a:off x="2117576" y="17283760"/>
            <a:ext cx="4267283" cy="553998"/>
          </a:xfrm>
          <a:prstGeom prst="rect">
            <a:avLst/>
          </a:prstGeom>
          <a:noFill/>
        </p:spPr>
        <p:txBody>
          <a:bodyPr wrap="square" rtlCol="0">
            <a:spAutoFit/>
          </a:bodyPr>
          <a:lstStyle/>
          <a:p>
            <a:pPr algn="just"/>
            <a:r>
              <a:rPr lang="en-US" sz="3000" u="sng" dirty="0">
                <a:latin typeface="Neue Haas Grotesk Text Pro" panose="020B0504020202020204" pitchFamily="34" charset="0"/>
                <a:cs typeface="Arial" panose="020B0604020202020204" pitchFamily="34" charset="0"/>
              </a:rPr>
              <a:t>SIMULATION SPACE</a:t>
            </a:r>
          </a:p>
        </p:txBody>
      </p:sp>
      <p:cxnSp>
        <p:nvCxnSpPr>
          <p:cNvPr id="55" name="Straight Arrow Connector 54">
            <a:extLst>
              <a:ext uri="{FF2B5EF4-FFF2-40B4-BE49-F238E27FC236}">
                <a16:creationId xmlns:a16="http://schemas.microsoft.com/office/drawing/2014/main" id="{AF5F0190-6958-BA3C-74E8-736E7D8D576C}"/>
              </a:ext>
            </a:extLst>
          </p:cNvPr>
          <p:cNvCxnSpPr>
            <a:cxnSpLocks/>
          </p:cNvCxnSpPr>
          <p:nvPr/>
        </p:nvCxnSpPr>
        <p:spPr>
          <a:xfrm flipH="1">
            <a:off x="10273050" y="16852471"/>
            <a:ext cx="1852330" cy="52808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8A20A824-13B8-D624-A9B2-B7F8B8621C28}"/>
              </a:ext>
            </a:extLst>
          </p:cNvPr>
          <p:cNvSpPr txBox="1"/>
          <p:nvPr/>
        </p:nvSpPr>
        <p:spPr>
          <a:xfrm>
            <a:off x="5992449" y="24454097"/>
            <a:ext cx="3418401" cy="2299347"/>
          </a:xfrm>
          <a:prstGeom prst="rect">
            <a:avLst/>
          </a:prstGeom>
          <a:noFill/>
        </p:spPr>
        <p:txBody>
          <a:bodyPr wrap="square" rtlCol="0">
            <a:spAutoFit/>
          </a:bodyPr>
          <a:lstStyle/>
          <a:p>
            <a:r>
              <a:rPr lang="en-US" dirty="0" err="1"/>
              <a:t>T_i</a:t>
            </a:r>
            <a:r>
              <a:rPr lang="en-US" dirty="0"/>
              <a:t> TYPO</a:t>
            </a:r>
          </a:p>
        </p:txBody>
      </p:sp>
      <p:sp>
        <p:nvSpPr>
          <p:cNvPr id="13" name="TextBox 12">
            <a:extLst>
              <a:ext uri="{FF2B5EF4-FFF2-40B4-BE49-F238E27FC236}">
                <a16:creationId xmlns:a16="http://schemas.microsoft.com/office/drawing/2014/main" id="{244946B6-4601-69F7-38D9-FAAF70D6BA1C}"/>
              </a:ext>
            </a:extLst>
          </p:cNvPr>
          <p:cNvSpPr txBox="1"/>
          <p:nvPr/>
        </p:nvSpPr>
        <p:spPr>
          <a:xfrm>
            <a:off x="11354092" y="22354607"/>
            <a:ext cx="3988288" cy="3402855"/>
          </a:xfrm>
          <a:prstGeom prst="rect">
            <a:avLst/>
          </a:prstGeom>
          <a:noFill/>
        </p:spPr>
        <p:txBody>
          <a:bodyPr wrap="square" rtlCol="0">
            <a:spAutoFit/>
          </a:bodyPr>
          <a:lstStyle/>
          <a:p>
            <a:r>
              <a:rPr lang="en-US" dirty="0"/>
              <a:t>NUMBER EQUATIONS!</a:t>
            </a:r>
          </a:p>
        </p:txBody>
      </p:sp>
      <p:sp>
        <p:nvSpPr>
          <p:cNvPr id="19" name="TextBox 18">
            <a:extLst>
              <a:ext uri="{FF2B5EF4-FFF2-40B4-BE49-F238E27FC236}">
                <a16:creationId xmlns:a16="http://schemas.microsoft.com/office/drawing/2014/main" id="{D7B45B86-B701-9AEA-D69F-3FB6A6044767}"/>
              </a:ext>
            </a:extLst>
          </p:cNvPr>
          <p:cNvSpPr txBox="1"/>
          <p:nvPr/>
        </p:nvSpPr>
        <p:spPr>
          <a:xfrm>
            <a:off x="28355115" y="10759128"/>
            <a:ext cx="3988288" cy="1195840"/>
          </a:xfrm>
          <a:prstGeom prst="rect">
            <a:avLst/>
          </a:prstGeom>
          <a:noFill/>
        </p:spPr>
        <p:txBody>
          <a:bodyPr wrap="square" rtlCol="0">
            <a:spAutoFit/>
          </a:bodyPr>
          <a:lstStyle/>
          <a:p>
            <a:r>
              <a:rPr lang="en-US" dirty="0"/>
              <a:t>CFL</a:t>
            </a:r>
          </a:p>
        </p:txBody>
      </p:sp>
      <p:sp>
        <p:nvSpPr>
          <p:cNvPr id="27" name="TextBox 26">
            <a:extLst>
              <a:ext uri="{FF2B5EF4-FFF2-40B4-BE49-F238E27FC236}">
                <a16:creationId xmlns:a16="http://schemas.microsoft.com/office/drawing/2014/main" id="{9798073B-1665-1481-A697-3E24DDCD816C}"/>
              </a:ext>
            </a:extLst>
          </p:cNvPr>
          <p:cNvSpPr txBox="1"/>
          <p:nvPr/>
        </p:nvSpPr>
        <p:spPr>
          <a:xfrm>
            <a:off x="17619326" y="14378602"/>
            <a:ext cx="6425974" cy="1077218"/>
          </a:xfrm>
          <a:prstGeom prst="rect">
            <a:avLst/>
          </a:prstGeom>
          <a:noFill/>
        </p:spPr>
        <p:txBody>
          <a:bodyPr wrap="square" rtlCol="0">
            <a:spAutoFit/>
          </a:bodyPr>
          <a:lstStyle/>
          <a:p>
            <a:r>
              <a:rPr lang="en-US" sz="3200" dirty="0"/>
              <a:t>State definition for </a:t>
            </a:r>
            <a:r>
              <a:rPr lang="en-US" sz="3200" dirty="0" err="1"/>
              <a:t>permitvitiy</a:t>
            </a:r>
            <a:r>
              <a:rPr lang="en-US" sz="3200" dirty="0"/>
              <a:t> (epsilon) and sigma</a:t>
            </a:r>
          </a:p>
        </p:txBody>
      </p:sp>
      <p:sp>
        <p:nvSpPr>
          <p:cNvPr id="37" name="TextBox 36">
            <a:extLst>
              <a:ext uri="{FF2B5EF4-FFF2-40B4-BE49-F238E27FC236}">
                <a16:creationId xmlns:a16="http://schemas.microsoft.com/office/drawing/2014/main" id="{31EF834B-7E78-C372-2B4A-618B0C15FA9C}"/>
              </a:ext>
            </a:extLst>
          </p:cNvPr>
          <p:cNvSpPr txBox="1"/>
          <p:nvPr/>
        </p:nvSpPr>
        <p:spPr>
          <a:xfrm>
            <a:off x="15751659" y="14008696"/>
            <a:ext cx="3988288" cy="2299347"/>
          </a:xfrm>
          <a:prstGeom prst="rect">
            <a:avLst/>
          </a:prstGeom>
          <a:noFill/>
        </p:spPr>
        <p:txBody>
          <a:bodyPr wrap="square" rtlCol="0">
            <a:spAutoFit/>
          </a:bodyPr>
          <a:lstStyle/>
          <a:p>
            <a:r>
              <a:rPr lang="en-US" dirty="0"/>
              <a:t>Eq 4 and 5</a:t>
            </a:r>
          </a:p>
        </p:txBody>
      </p:sp>
      <p:sp>
        <p:nvSpPr>
          <p:cNvPr id="40" name="TextBox 39">
            <a:extLst>
              <a:ext uri="{FF2B5EF4-FFF2-40B4-BE49-F238E27FC236}">
                <a16:creationId xmlns:a16="http://schemas.microsoft.com/office/drawing/2014/main" id="{D714B45B-4C7F-ED17-27EC-BC5143C5FD8D}"/>
              </a:ext>
            </a:extLst>
          </p:cNvPr>
          <p:cNvSpPr txBox="1"/>
          <p:nvPr/>
        </p:nvSpPr>
        <p:spPr>
          <a:xfrm>
            <a:off x="21631552" y="15173543"/>
            <a:ext cx="3988288" cy="584775"/>
          </a:xfrm>
          <a:prstGeom prst="rect">
            <a:avLst/>
          </a:prstGeom>
          <a:noFill/>
        </p:spPr>
        <p:txBody>
          <a:bodyPr wrap="square" rtlCol="0">
            <a:spAutoFit/>
          </a:bodyPr>
          <a:lstStyle/>
          <a:p>
            <a:r>
              <a:rPr lang="en-US" sz="3200" dirty="0"/>
              <a:t>Sigma is conductivity</a:t>
            </a:r>
          </a:p>
        </p:txBody>
      </p:sp>
      <p:sp>
        <p:nvSpPr>
          <p:cNvPr id="43" name="TextBox 42">
            <a:extLst>
              <a:ext uri="{FF2B5EF4-FFF2-40B4-BE49-F238E27FC236}">
                <a16:creationId xmlns:a16="http://schemas.microsoft.com/office/drawing/2014/main" id="{0604468E-717C-9631-AA7F-290DE3DB29C9}"/>
              </a:ext>
            </a:extLst>
          </p:cNvPr>
          <p:cNvSpPr txBox="1"/>
          <p:nvPr/>
        </p:nvSpPr>
        <p:spPr>
          <a:xfrm>
            <a:off x="11309306" y="16828144"/>
            <a:ext cx="3988288" cy="1077218"/>
          </a:xfrm>
          <a:prstGeom prst="rect">
            <a:avLst/>
          </a:prstGeom>
          <a:noFill/>
        </p:spPr>
        <p:txBody>
          <a:bodyPr wrap="square" rtlCol="0">
            <a:spAutoFit/>
          </a:bodyPr>
          <a:lstStyle/>
          <a:p>
            <a:r>
              <a:rPr lang="en-US" sz="3200" dirty="0"/>
              <a:t>Eq 4  define epsilon, mu, sigma and P_NL.</a:t>
            </a:r>
          </a:p>
        </p:txBody>
      </p:sp>
      <p:sp>
        <p:nvSpPr>
          <p:cNvPr id="44" name="TextBox 43">
            <a:extLst>
              <a:ext uri="{FF2B5EF4-FFF2-40B4-BE49-F238E27FC236}">
                <a16:creationId xmlns:a16="http://schemas.microsoft.com/office/drawing/2014/main" id="{8D59E93D-BBD8-013E-1CF1-349E8CAF8069}"/>
              </a:ext>
            </a:extLst>
          </p:cNvPr>
          <p:cNvSpPr txBox="1"/>
          <p:nvPr/>
        </p:nvSpPr>
        <p:spPr>
          <a:xfrm>
            <a:off x="27916188" y="21680010"/>
            <a:ext cx="3988288" cy="646331"/>
          </a:xfrm>
          <a:prstGeom prst="rect">
            <a:avLst/>
          </a:prstGeom>
          <a:noFill/>
        </p:spPr>
        <p:txBody>
          <a:bodyPr wrap="square" rtlCol="0">
            <a:spAutoFit/>
          </a:bodyPr>
          <a:lstStyle/>
          <a:p>
            <a:r>
              <a:rPr lang="en-US" sz="3600" dirty="0"/>
              <a:t>Eq 6</a:t>
            </a:r>
          </a:p>
        </p:txBody>
      </p:sp>
      <p:pic>
        <p:nvPicPr>
          <p:cNvPr id="46" name="Picture 8" descr="equation">
            <a:extLst>
              <a:ext uri="{FF2B5EF4-FFF2-40B4-BE49-F238E27FC236}">
                <a16:creationId xmlns:a16="http://schemas.microsoft.com/office/drawing/2014/main" id="{69F6157E-34C6-3E1C-AC8F-B5F0D4A3FA6B}"/>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8941974" y="31167617"/>
            <a:ext cx="6747590" cy="627888"/>
          </a:xfrm>
          <a:prstGeom prst="rect">
            <a:avLst/>
          </a:prstGeom>
          <a:noFill/>
          <a:extLst>
            <a:ext uri="{909E8E84-426E-40DD-AFC4-6F175D3DCCD1}">
              <a14:hiddenFill xmlns:a14="http://schemas.microsoft.com/office/drawing/2010/main">
                <a:solidFill>
                  <a:srgbClr val="FFFFFF"/>
                </a:solidFill>
              </a14:hiddenFill>
            </a:ext>
          </a:extLst>
        </p:spPr>
      </p:pic>
      <p:sp>
        <p:nvSpPr>
          <p:cNvPr id="49" name="TextBox 48">
            <a:extLst>
              <a:ext uri="{FF2B5EF4-FFF2-40B4-BE49-F238E27FC236}">
                <a16:creationId xmlns:a16="http://schemas.microsoft.com/office/drawing/2014/main" id="{A2F24942-F24B-0D4A-8360-A4A34736107C}"/>
              </a:ext>
            </a:extLst>
          </p:cNvPr>
          <p:cNvSpPr txBox="1"/>
          <p:nvPr/>
        </p:nvSpPr>
        <p:spPr>
          <a:xfrm>
            <a:off x="24045300" y="25280603"/>
            <a:ext cx="3988288" cy="646331"/>
          </a:xfrm>
          <a:prstGeom prst="rect">
            <a:avLst/>
          </a:prstGeom>
          <a:noFill/>
        </p:spPr>
        <p:txBody>
          <a:bodyPr wrap="square" rtlCol="0">
            <a:spAutoFit/>
          </a:bodyPr>
          <a:lstStyle/>
          <a:p>
            <a:r>
              <a:rPr lang="en-US" sz="3600" dirty="0"/>
              <a:t>Eq 7</a:t>
            </a:r>
          </a:p>
        </p:txBody>
      </p:sp>
      <p:sp>
        <p:nvSpPr>
          <p:cNvPr id="51" name="TextBox 50">
            <a:extLst>
              <a:ext uri="{FF2B5EF4-FFF2-40B4-BE49-F238E27FC236}">
                <a16:creationId xmlns:a16="http://schemas.microsoft.com/office/drawing/2014/main" id="{06C13DF1-2E4D-939A-8770-4D2869A3303A}"/>
              </a:ext>
            </a:extLst>
          </p:cNvPr>
          <p:cNvSpPr txBox="1"/>
          <p:nvPr/>
        </p:nvSpPr>
        <p:spPr>
          <a:xfrm>
            <a:off x="22820315" y="30351936"/>
            <a:ext cx="3988288" cy="646331"/>
          </a:xfrm>
          <a:prstGeom prst="rect">
            <a:avLst/>
          </a:prstGeom>
          <a:noFill/>
        </p:spPr>
        <p:txBody>
          <a:bodyPr wrap="square" rtlCol="0">
            <a:spAutoFit/>
          </a:bodyPr>
          <a:lstStyle/>
          <a:p>
            <a:r>
              <a:rPr lang="en-US" sz="3600" dirty="0"/>
              <a:t>MINUS SIGN ONLY!</a:t>
            </a:r>
          </a:p>
        </p:txBody>
      </p:sp>
      <p:sp>
        <p:nvSpPr>
          <p:cNvPr id="54" name="TextBox 53">
            <a:extLst>
              <a:ext uri="{FF2B5EF4-FFF2-40B4-BE49-F238E27FC236}">
                <a16:creationId xmlns:a16="http://schemas.microsoft.com/office/drawing/2014/main" id="{359DAECD-E8DB-15EE-4C3B-BF9DCD55CF93}"/>
              </a:ext>
            </a:extLst>
          </p:cNvPr>
          <p:cNvSpPr txBox="1"/>
          <p:nvPr/>
        </p:nvSpPr>
        <p:spPr>
          <a:xfrm>
            <a:off x="37138370" y="10500516"/>
            <a:ext cx="5640312" cy="2299347"/>
          </a:xfrm>
          <a:prstGeom prst="rect">
            <a:avLst/>
          </a:prstGeom>
          <a:noFill/>
        </p:spPr>
        <p:txBody>
          <a:bodyPr wrap="square" rtlCol="0">
            <a:spAutoFit/>
          </a:bodyPr>
          <a:lstStyle/>
          <a:p>
            <a:r>
              <a:rPr lang="en-US" dirty="0"/>
              <a:t>Why not 351nm?</a:t>
            </a:r>
          </a:p>
        </p:txBody>
      </p:sp>
    </p:spTree>
    <p:extLst>
      <p:ext uri="{BB962C8B-B14F-4D97-AF65-F5344CB8AC3E}">
        <p14:creationId xmlns:p14="http://schemas.microsoft.com/office/powerpoint/2010/main" val="33131280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F8EB7D9B-A3A5-9CEA-DDB7-CA12A86243D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4660679" y="13033978"/>
            <a:ext cx="4049444" cy="4388310"/>
          </a:xfrm>
          <a:prstGeom prst="rect">
            <a:avLst/>
          </a:prstGeom>
        </p:spPr>
      </p:pic>
      <p:sp>
        <p:nvSpPr>
          <p:cNvPr id="5" name="Rectangle 4">
            <a:extLst>
              <a:ext uri="{FF2B5EF4-FFF2-40B4-BE49-F238E27FC236}">
                <a16:creationId xmlns:a16="http://schemas.microsoft.com/office/drawing/2014/main" id="{9A170FEF-011A-5342-B701-2B5D8E102B3F}"/>
              </a:ext>
            </a:extLst>
          </p:cNvPr>
          <p:cNvSpPr/>
          <p:nvPr/>
        </p:nvSpPr>
        <p:spPr>
          <a:xfrm>
            <a:off x="1176338" y="7897090"/>
            <a:ext cx="13061950" cy="1170214"/>
          </a:xfrm>
          <a:prstGeom prst="rect">
            <a:avLst/>
          </a:prstGeom>
          <a:solidFill>
            <a:srgbClr val="F58025"/>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ktiv Grotesk" panose="020B0504020202020204" pitchFamily="34" charset="0"/>
                <a:ea typeface="Aktiv Grotesk" panose="020B0504020202020204" pitchFamily="34" charset="0"/>
                <a:cs typeface="Aktiv Grotesk" panose="020B0504020202020204" pitchFamily="34" charset="0"/>
              </a:rPr>
              <a:t>Abstract</a:t>
            </a:r>
          </a:p>
        </p:txBody>
      </p:sp>
      <p:sp>
        <p:nvSpPr>
          <p:cNvPr id="11" name="Rectangle 10">
            <a:extLst>
              <a:ext uri="{FF2B5EF4-FFF2-40B4-BE49-F238E27FC236}">
                <a16:creationId xmlns:a16="http://schemas.microsoft.com/office/drawing/2014/main" id="{FD122781-2C66-7D44-B469-BC6909743CF3}"/>
              </a:ext>
            </a:extLst>
          </p:cNvPr>
          <p:cNvSpPr/>
          <p:nvPr/>
        </p:nvSpPr>
        <p:spPr>
          <a:xfrm>
            <a:off x="1176340" y="15158370"/>
            <a:ext cx="13061950" cy="1170214"/>
          </a:xfrm>
          <a:prstGeom prst="rect">
            <a:avLst/>
          </a:prstGeom>
          <a:solidFill>
            <a:srgbClr val="F58025"/>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ktiv Grotesk" panose="020B0504020202020204" pitchFamily="34" charset="0"/>
                <a:ea typeface="Aktiv Grotesk" panose="020B0504020202020204" pitchFamily="34" charset="0"/>
                <a:cs typeface="Aktiv Grotesk" panose="020B0504020202020204" pitchFamily="34" charset="0"/>
              </a:rPr>
              <a:t>Background</a:t>
            </a:r>
          </a:p>
        </p:txBody>
      </p:sp>
      <p:sp>
        <p:nvSpPr>
          <p:cNvPr id="14" name="Rectangle 13">
            <a:extLst>
              <a:ext uri="{FF2B5EF4-FFF2-40B4-BE49-F238E27FC236}">
                <a16:creationId xmlns:a16="http://schemas.microsoft.com/office/drawing/2014/main" id="{DEE8E935-1F76-7B41-A8A0-FA9A6DC4CBE3}"/>
              </a:ext>
            </a:extLst>
          </p:cNvPr>
          <p:cNvSpPr/>
          <p:nvPr/>
        </p:nvSpPr>
        <p:spPr>
          <a:xfrm>
            <a:off x="15414625" y="7897090"/>
            <a:ext cx="13061950" cy="1170214"/>
          </a:xfrm>
          <a:prstGeom prst="rect">
            <a:avLst/>
          </a:prstGeom>
          <a:solidFill>
            <a:srgbClr val="F58025"/>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ktiv Grotesk" panose="020B0504020202020204" pitchFamily="34" charset="0"/>
                <a:ea typeface="Aktiv Grotesk" panose="020B0504020202020204" pitchFamily="34" charset="0"/>
                <a:cs typeface="Aktiv Grotesk" panose="020B0504020202020204" pitchFamily="34" charset="0"/>
              </a:rPr>
              <a:t>Methods and Figures</a:t>
            </a:r>
            <a:endParaRPr lang="en-US" sz="5000" dirty="0">
              <a:latin typeface="Aktiv Grotesk" panose="020B0504020202020204" pitchFamily="34" charset="0"/>
              <a:ea typeface="Aktiv Grotesk" panose="020B0504020202020204" pitchFamily="34" charset="0"/>
              <a:cs typeface="Aktiv Grotesk" panose="020B0504020202020204" pitchFamily="34" charset="0"/>
            </a:endParaRPr>
          </a:p>
        </p:txBody>
      </p:sp>
      <p:sp>
        <p:nvSpPr>
          <p:cNvPr id="17" name="Rectangle 16">
            <a:extLst>
              <a:ext uri="{FF2B5EF4-FFF2-40B4-BE49-F238E27FC236}">
                <a16:creationId xmlns:a16="http://schemas.microsoft.com/office/drawing/2014/main" id="{259C470A-374F-3543-B16F-0BC89D36B0E4}"/>
              </a:ext>
            </a:extLst>
          </p:cNvPr>
          <p:cNvSpPr/>
          <p:nvPr/>
        </p:nvSpPr>
        <p:spPr>
          <a:xfrm>
            <a:off x="29652912" y="7897090"/>
            <a:ext cx="13061951" cy="1170214"/>
          </a:xfrm>
          <a:prstGeom prst="rect">
            <a:avLst/>
          </a:prstGeom>
          <a:solidFill>
            <a:srgbClr val="F58025"/>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ktiv Grotesk" panose="020B0504020202020204" pitchFamily="34" charset="0"/>
                <a:ea typeface="Aktiv Grotesk" panose="020B0504020202020204" pitchFamily="34" charset="0"/>
                <a:cs typeface="Aktiv Grotesk" panose="020B0504020202020204" pitchFamily="34" charset="0"/>
              </a:rPr>
              <a:t>Conclusion and Results</a:t>
            </a:r>
            <a:endParaRPr lang="en-US" sz="5000" dirty="0">
              <a:latin typeface="Aktiv Grotesk" panose="020B0504020202020204" pitchFamily="34" charset="0"/>
              <a:ea typeface="Aktiv Grotesk" panose="020B0504020202020204" pitchFamily="34" charset="0"/>
              <a:cs typeface="Aktiv Grotesk" panose="020B0504020202020204" pitchFamily="34" charset="0"/>
            </a:endParaRPr>
          </a:p>
        </p:txBody>
      </p:sp>
      <p:sp>
        <p:nvSpPr>
          <p:cNvPr id="20" name="Rectangle 19">
            <a:extLst>
              <a:ext uri="{FF2B5EF4-FFF2-40B4-BE49-F238E27FC236}">
                <a16:creationId xmlns:a16="http://schemas.microsoft.com/office/drawing/2014/main" id="{91CEC3C6-A0A1-964B-B8A8-C834154687AF}"/>
              </a:ext>
            </a:extLst>
          </p:cNvPr>
          <p:cNvSpPr/>
          <p:nvPr/>
        </p:nvSpPr>
        <p:spPr>
          <a:xfrm>
            <a:off x="29652912" y="27793024"/>
            <a:ext cx="13061951" cy="1170214"/>
          </a:xfrm>
          <a:prstGeom prst="rect">
            <a:avLst/>
          </a:prstGeom>
          <a:solidFill>
            <a:srgbClr val="F58025"/>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ktiv Grotesk" panose="020B0504020202020204" pitchFamily="34" charset="0"/>
                <a:ea typeface="Aktiv Grotesk" panose="020B0504020202020204" pitchFamily="34" charset="0"/>
                <a:cs typeface="Aktiv Grotesk" panose="020B0504020202020204" pitchFamily="34" charset="0"/>
              </a:rPr>
              <a:t>Acknowledgments</a:t>
            </a:r>
            <a:endParaRPr lang="en-US" sz="5000" dirty="0">
              <a:latin typeface="Aktiv Grotesk" panose="020B0504020202020204" pitchFamily="34" charset="0"/>
              <a:ea typeface="Aktiv Grotesk" panose="020B0504020202020204" pitchFamily="34" charset="0"/>
              <a:cs typeface="Aktiv Grotesk" panose="020B0504020202020204" pitchFamily="34" charset="0"/>
            </a:endParaRPr>
          </a:p>
        </p:txBody>
      </p:sp>
      <p:sp>
        <p:nvSpPr>
          <p:cNvPr id="21" name="TextBox 20">
            <a:extLst>
              <a:ext uri="{FF2B5EF4-FFF2-40B4-BE49-F238E27FC236}">
                <a16:creationId xmlns:a16="http://schemas.microsoft.com/office/drawing/2014/main" id="{74A298CE-07C7-084B-B72C-D7D120AA24D1}"/>
              </a:ext>
            </a:extLst>
          </p:cNvPr>
          <p:cNvSpPr txBox="1"/>
          <p:nvPr/>
        </p:nvSpPr>
        <p:spPr>
          <a:xfrm>
            <a:off x="29652912" y="29114362"/>
            <a:ext cx="13061951" cy="2862322"/>
          </a:xfrm>
          <a:prstGeom prst="rect">
            <a:avLst/>
          </a:prstGeom>
          <a:noFill/>
        </p:spPr>
        <p:txBody>
          <a:bodyPr wrap="square" rtlCol="0">
            <a:spAutoFit/>
          </a:bodyPr>
          <a:lstStyle/>
          <a:p>
            <a:pPr algn="just"/>
            <a:r>
              <a:rPr lang="en-US" sz="3000" dirty="0">
                <a:latin typeface="Neue Haas Grotesk Text Pro" panose="020B0504020202020204" pitchFamily="34" charset="0"/>
                <a:cs typeface="Arial" panose="020B0604020202020204" pitchFamily="34" charset="0"/>
              </a:rPr>
              <a:t>This material is supported by the Department of Energy National Nuclear Security Administration under Award No. DE-NA0003856. This work was made possible by funding from the Department of Energy for the Plasma and Fusion Undergraduate Research Opportunities (PFURO) program. This work is supported by the US DOE Contract No. DE-AC02-09CH11466.</a:t>
            </a:r>
          </a:p>
        </p:txBody>
      </p:sp>
      <p:sp>
        <p:nvSpPr>
          <p:cNvPr id="23" name="Rectangle 22">
            <a:extLst>
              <a:ext uri="{FF2B5EF4-FFF2-40B4-BE49-F238E27FC236}">
                <a16:creationId xmlns:a16="http://schemas.microsoft.com/office/drawing/2014/main" id="{BBD28B2E-EB3C-4243-98EF-FED959248E29}"/>
              </a:ext>
            </a:extLst>
          </p:cNvPr>
          <p:cNvSpPr/>
          <p:nvPr/>
        </p:nvSpPr>
        <p:spPr>
          <a:xfrm>
            <a:off x="29652912" y="23511008"/>
            <a:ext cx="13061951" cy="1170214"/>
          </a:xfrm>
          <a:prstGeom prst="rect">
            <a:avLst/>
          </a:prstGeom>
          <a:solidFill>
            <a:srgbClr val="F58025"/>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ktiv Grotesk" panose="020B0504020202020204" pitchFamily="34" charset="0"/>
                <a:ea typeface="Aktiv Grotesk" panose="020B0504020202020204" pitchFamily="34" charset="0"/>
                <a:cs typeface="Aktiv Grotesk" panose="020B0504020202020204" pitchFamily="34" charset="0"/>
              </a:rPr>
              <a:t>References</a:t>
            </a:r>
            <a:endParaRPr lang="en-US" sz="5000" dirty="0">
              <a:latin typeface="Aktiv Grotesk" panose="020B0504020202020204" pitchFamily="34" charset="0"/>
              <a:ea typeface="Aktiv Grotesk" panose="020B0504020202020204" pitchFamily="34" charset="0"/>
              <a:cs typeface="Aktiv Grotesk" panose="020B0504020202020204" pitchFamily="34" charset="0"/>
            </a:endParaRPr>
          </a:p>
        </p:txBody>
      </p:sp>
      <p:sp>
        <p:nvSpPr>
          <p:cNvPr id="24" name="TextBox 23">
            <a:extLst>
              <a:ext uri="{FF2B5EF4-FFF2-40B4-BE49-F238E27FC236}">
                <a16:creationId xmlns:a16="http://schemas.microsoft.com/office/drawing/2014/main" id="{EF233BEC-D918-0A48-8894-42A92980A8AA}"/>
              </a:ext>
            </a:extLst>
          </p:cNvPr>
          <p:cNvSpPr txBox="1"/>
          <p:nvPr/>
        </p:nvSpPr>
        <p:spPr>
          <a:xfrm>
            <a:off x="29652912" y="25109715"/>
            <a:ext cx="13061951" cy="2246769"/>
          </a:xfrm>
          <a:prstGeom prst="rect">
            <a:avLst/>
          </a:prstGeom>
          <a:noFill/>
        </p:spPr>
        <p:txBody>
          <a:bodyPr wrap="square" rtlCol="0">
            <a:spAutoFit/>
          </a:bodyPr>
          <a:lstStyle/>
          <a:p>
            <a:pPr algn="just"/>
            <a:r>
              <a:rPr lang="en-US" sz="2800" dirty="0">
                <a:latin typeface="Neue Haas Grotesk Text Pro" panose="020B0504020202020204" pitchFamily="34" charset="0"/>
                <a:cs typeface="Arial" panose="020B0604020202020204" pitchFamily="34" charset="0"/>
              </a:rPr>
              <a:t>[1] Fedorov, M. V. (2016). L. V. </a:t>
            </a:r>
            <a:r>
              <a:rPr lang="en-US" sz="2800" dirty="0" err="1">
                <a:latin typeface="Neue Haas Grotesk Text Pro" panose="020B0504020202020204" pitchFamily="34" charset="0"/>
                <a:cs typeface="Arial" panose="020B0604020202020204" pitchFamily="34" charset="0"/>
              </a:rPr>
              <a:t>Keldysh’s</a:t>
            </a:r>
            <a:r>
              <a:rPr lang="en-US" sz="2800" dirty="0">
                <a:latin typeface="Neue Haas Grotesk Text Pro" panose="020B0504020202020204" pitchFamily="34" charset="0"/>
                <a:cs typeface="Arial" panose="020B0604020202020204" pitchFamily="34" charset="0"/>
              </a:rPr>
              <a:t> “Ionization in the Field of a Strong Electromagnetic Wave” and modern physics of atomic interaction with a strong laser field. Journal of Experimental and Theoretical Physics, 122(3), 449–455. doi:10.1134/S1063776116030043</a:t>
            </a:r>
          </a:p>
          <a:p>
            <a:pPr algn="just"/>
            <a:r>
              <a:rPr lang="en-US" sz="2800" dirty="0">
                <a:latin typeface="Neue Haas Grotesk Text Pro" panose="020B0504020202020204" pitchFamily="34" charset="0"/>
                <a:cs typeface="Arial" panose="020B0604020202020204" pitchFamily="34" charset="0"/>
              </a:rPr>
              <a:t>[2] Two temperature model</a:t>
            </a:r>
          </a:p>
        </p:txBody>
      </p:sp>
      <p:sp>
        <p:nvSpPr>
          <p:cNvPr id="32" name="TextBox 31">
            <a:extLst>
              <a:ext uri="{FF2B5EF4-FFF2-40B4-BE49-F238E27FC236}">
                <a16:creationId xmlns:a16="http://schemas.microsoft.com/office/drawing/2014/main" id="{1168F076-63CE-2C45-93FB-D6260330E28C}"/>
              </a:ext>
            </a:extLst>
          </p:cNvPr>
          <p:cNvSpPr txBox="1"/>
          <p:nvPr/>
        </p:nvSpPr>
        <p:spPr>
          <a:xfrm>
            <a:off x="1176339" y="9178142"/>
            <a:ext cx="13061949" cy="5632311"/>
          </a:xfrm>
          <a:prstGeom prst="rect">
            <a:avLst/>
          </a:prstGeom>
          <a:noFill/>
        </p:spPr>
        <p:txBody>
          <a:bodyPr wrap="square" rtlCol="0">
            <a:spAutoFit/>
          </a:bodyPr>
          <a:lstStyle/>
          <a:p>
            <a:pPr algn="just"/>
            <a:r>
              <a:rPr lang="en-US" sz="3000" dirty="0">
                <a:latin typeface="Neue Haas Grotesk Text Pro" panose="020B0504020202020204" pitchFamily="34" charset="0"/>
                <a:ea typeface="Aktiv Grotesk" panose="020B0504020202020204" pitchFamily="34" charset="0"/>
                <a:cs typeface="Aktiv Grotesk" panose="020B0504020202020204" pitchFamily="34" charset="0"/>
              </a:rPr>
              <a:t>The modeling of initial plasma formation (IPF) provides a pathway for understanding the ultrafast dynamics of laser–material interactions. A one-dimensional electromagnetic wave solver has been developed using the finite-difference time-domain (FDTD) method to accurately model laser propagation in metals and dielectrics. Laser absorption is modeled by the collisional damping of the light wave, which is determined by the dielectric function of the materials. A two-temperature model is employed to describe the heat transfer between electrons and lattices ions. Differences in the heat transfer dynamics to electrons and ions modeled by the wave solver and a ray trace approach are compared. The objective of this approach is to enhance the modeling accuracy of laser-matter interactions in inertial confinement fusion (ICF) codes. </a:t>
            </a:r>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36215FD9-64DC-3043-8EB1-3DBB8C8AB21D}"/>
                  </a:ext>
                </a:extLst>
              </p:cNvPr>
              <p:cNvSpPr txBox="1"/>
              <p:nvPr/>
            </p:nvSpPr>
            <p:spPr>
              <a:xfrm>
                <a:off x="1176340" y="26201813"/>
                <a:ext cx="13061948" cy="4247317"/>
              </a:xfrm>
              <a:prstGeom prst="rect">
                <a:avLst/>
              </a:prstGeom>
              <a:noFill/>
            </p:spPr>
            <p:txBody>
              <a:bodyPr wrap="square" rtlCol="0">
                <a:spAutoFit/>
              </a:bodyPr>
              <a:lstStyle/>
              <a:p>
                <a:pPr algn="just"/>
                <a:r>
                  <a:rPr lang="en-US" sz="3000" dirty="0">
                    <a:latin typeface="Neue Haas Grotesk Text Pro" panose="020B0504020202020204" pitchFamily="34" charset="0"/>
                    <a:ea typeface="Aktiv Grotesk" panose="020B0504020202020204" pitchFamily="34" charset="0"/>
                    <a:cs typeface="Aktiv Grotesk" panose="020B0504020202020204" pitchFamily="34" charset="0"/>
                  </a:rPr>
                  <a:t>Above are the governing equations for our 1-D initial plasma formation (IPF) modeling. In the first equation, </a:t>
                </a:r>
                <a14:m>
                  <m:oMath xmlns:m="http://schemas.openxmlformats.org/officeDocument/2006/math">
                    <m:r>
                      <a:rPr lang="en-US" sz="3000" i="1" dirty="0" smtClean="0">
                        <a:latin typeface="Cambria Math" panose="02040503050406030204" pitchFamily="18" charset="0"/>
                        <a:ea typeface="Aktiv Grotesk" panose="020B0504020202020204" pitchFamily="34" charset="0"/>
                        <a:cs typeface="Aktiv Grotesk" panose="020B0504020202020204" pitchFamily="34" charset="0"/>
                      </a:rPr>
                      <m:t>𝐸</m:t>
                    </m:r>
                  </m:oMath>
                </a14:m>
                <a:r>
                  <a:rPr lang="en-US" sz="3000" dirty="0">
                    <a:latin typeface="Neue Haas Grotesk Text Pro" panose="020B0504020202020204" pitchFamily="34" charset="0"/>
                    <a:ea typeface="Aktiv Grotesk" panose="020B0504020202020204" pitchFamily="34" charset="0"/>
                    <a:cs typeface="Aktiv Grotesk" panose="020B0504020202020204" pitchFamily="34" charset="0"/>
                  </a:rPr>
                  <a:t> is the electric field vector, </a:t>
                </a:r>
                <a14:m>
                  <m:oMath xmlns:m="http://schemas.openxmlformats.org/officeDocument/2006/math">
                    <m:r>
                      <a:rPr lang="en-US" sz="3000" i="1" dirty="0" smtClean="0">
                        <a:latin typeface="Cambria Math" panose="02040503050406030204" pitchFamily="18" charset="0"/>
                        <a:ea typeface="Aktiv Grotesk" panose="020B0504020202020204" pitchFamily="34" charset="0"/>
                        <a:cs typeface="Aktiv Grotesk" panose="020B0504020202020204" pitchFamily="34" charset="0"/>
                      </a:rPr>
                      <m:t>𝑐</m:t>
                    </m:r>
                  </m:oMath>
                </a14:m>
                <a:r>
                  <a:rPr lang="en-US" sz="3000" dirty="0">
                    <a:latin typeface="Neue Haas Grotesk Text Pro" panose="020B0504020202020204" pitchFamily="34" charset="0"/>
                    <a:ea typeface="Aktiv Grotesk" panose="020B0504020202020204" pitchFamily="34" charset="0"/>
                    <a:cs typeface="Aktiv Grotesk" panose="020B0504020202020204" pitchFamily="34" charset="0"/>
                  </a:rPr>
                  <a:t> is the speed of light, </a:t>
                </a:r>
                <a14:m>
                  <m:oMath xmlns:m="http://schemas.openxmlformats.org/officeDocument/2006/math">
                    <m:r>
                      <a:rPr lang="en-US" sz="3000" i="1" dirty="0" smtClean="0">
                        <a:latin typeface="Cambria Math" panose="02040503050406030204" pitchFamily="18" charset="0"/>
                        <a:ea typeface="Aktiv Grotesk" panose="020B0504020202020204" pitchFamily="34" charset="0"/>
                        <a:cs typeface="Aktiv Grotesk" panose="020B0504020202020204" pitchFamily="34" charset="0"/>
                      </a:rPr>
                      <m:t>𝑛</m:t>
                    </m:r>
                  </m:oMath>
                </a14:m>
                <a:r>
                  <a:rPr lang="en-US" sz="3000" dirty="0">
                    <a:latin typeface="Neue Haas Grotesk Text Pro" panose="020B0504020202020204" pitchFamily="34" charset="0"/>
                    <a:ea typeface="Aktiv Grotesk" panose="020B0504020202020204" pitchFamily="34" charset="0"/>
                    <a:cs typeface="Aktiv Grotesk" panose="020B0504020202020204" pitchFamily="34" charset="0"/>
                  </a:rPr>
                  <a:t> is the complex refractive index where its real part accounts for reflections while the imaginary part accounts for absorptions. The second equation (middle) </a:t>
                </a:r>
                <a14:m>
                  <m:oMath xmlns:m="http://schemas.openxmlformats.org/officeDocument/2006/math">
                    <m:sSub>
                      <m:sSubPr>
                        <m:ctrlPr>
                          <a:rPr lang="en-US" sz="3000" b="0" i="1" smtClean="0">
                            <a:latin typeface="Cambria Math" panose="02040503050406030204" pitchFamily="18" charset="0"/>
                            <a:ea typeface="Aktiv Grotesk" panose="020B0504020202020204" pitchFamily="34" charset="0"/>
                            <a:cs typeface="Aktiv Grotesk" panose="020B0504020202020204" pitchFamily="34" charset="0"/>
                          </a:rPr>
                        </m:ctrlPr>
                      </m:sSubPr>
                      <m:e>
                        <m:r>
                          <a:rPr lang="en-US" sz="3000" b="0" i="1" smtClean="0">
                            <a:latin typeface="Cambria Math" panose="02040503050406030204" pitchFamily="18" charset="0"/>
                            <a:ea typeface="Aktiv Grotesk" panose="020B0504020202020204" pitchFamily="34" charset="0"/>
                            <a:cs typeface="Aktiv Grotesk" panose="020B0504020202020204" pitchFamily="34" charset="0"/>
                          </a:rPr>
                          <m:t>𝑐</m:t>
                        </m:r>
                      </m:e>
                      <m:sub>
                        <m:r>
                          <a:rPr lang="en-US" sz="3000" b="0" i="1" smtClean="0">
                            <a:latin typeface="Cambria Math" panose="02040503050406030204" pitchFamily="18" charset="0"/>
                            <a:ea typeface="Aktiv Grotesk" panose="020B0504020202020204" pitchFamily="34" charset="0"/>
                            <a:cs typeface="Aktiv Grotesk" panose="020B0504020202020204" pitchFamily="34" charset="0"/>
                          </a:rPr>
                          <m:t>𝑣𝑒</m:t>
                        </m:r>
                      </m:sub>
                    </m:sSub>
                  </m:oMath>
                </a14:m>
                <a:r>
                  <a:rPr lang="en-US" sz="3000" dirty="0">
                    <a:latin typeface="Neue Haas Grotesk Text Pro" panose="020B0504020202020204" pitchFamily="34" charset="0"/>
                    <a:ea typeface="Aktiv Grotesk" panose="020B0504020202020204" pitchFamily="34" charset="0"/>
                    <a:cs typeface="Aktiv Grotesk" panose="020B0504020202020204" pitchFamily="34" charset="0"/>
                  </a:rPr>
                  <a:t> is the electron specific heat capacity at the constant volume where </a:t>
                </a:r>
                <a14:m>
                  <m:oMath xmlns:m="http://schemas.openxmlformats.org/officeDocument/2006/math">
                    <m:r>
                      <a:rPr lang="en-US" sz="3000" i="1" dirty="0" smtClean="0">
                        <a:latin typeface="Cambria Math" panose="02040503050406030204" pitchFamily="18" charset="0"/>
                        <a:ea typeface="Aktiv Grotesk" panose="020B0504020202020204" pitchFamily="34" charset="0"/>
                        <a:cs typeface="Aktiv Grotesk" panose="020B0504020202020204" pitchFamily="34" charset="0"/>
                      </a:rPr>
                      <m:t>𝐺</m:t>
                    </m:r>
                  </m:oMath>
                </a14:m>
                <a:r>
                  <a:rPr lang="en-US" sz="3000" dirty="0">
                    <a:latin typeface="Neue Haas Grotesk Text Pro" panose="020B0504020202020204" pitchFamily="34" charset="0"/>
                    <a:ea typeface="Aktiv Grotesk" panose="020B0504020202020204" pitchFamily="34" charset="0"/>
                    <a:cs typeface="Aktiv Grotesk" panose="020B0504020202020204" pitchFamily="34" charset="0"/>
                  </a:rPr>
                  <a:t> is the energy exchange rate between the electron and ion, </a:t>
                </a:r>
                <a14:m>
                  <m:oMath xmlns:m="http://schemas.openxmlformats.org/officeDocument/2006/math">
                    <m:sSub>
                      <m:sSubPr>
                        <m:ctrlPr>
                          <a:rPr lang="en-US" sz="3000" i="1" smtClean="0">
                            <a:latin typeface="Cambria Math" panose="02040503050406030204" pitchFamily="18" charset="0"/>
                            <a:ea typeface="Aktiv Grotesk" panose="020B0504020202020204" pitchFamily="34" charset="0"/>
                            <a:cs typeface="Aktiv Grotesk" panose="020B0504020202020204" pitchFamily="34" charset="0"/>
                          </a:rPr>
                        </m:ctrlPr>
                      </m:sSubPr>
                      <m:e>
                        <m:r>
                          <a:rPr lang="en-US" sz="3000" b="0" i="1" smtClean="0">
                            <a:latin typeface="Cambria Math" panose="02040503050406030204" pitchFamily="18" charset="0"/>
                            <a:ea typeface="Aktiv Grotesk" panose="020B0504020202020204" pitchFamily="34" charset="0"/>
                            <a:cs typeface="Aktiv Grotesk" panose="020B0504020202020204" pitchFamily="34" charset="0"/>
                          </a:rPr>
                          <m:t>𝑇</m:t>
                        </m:r>
                      </m:e>
                      <m:sub>
                        <m:r>
                          <a:rPr lang="en-US" sz="3000" b="0" i="1" smtClean="0">
                            <a:latin typeface="Cambria Math" panose="02040503050406030204" pitchFamily="18" charset="0"/>
                            <a:ea typeface="Aktiv Grotesk" panose="020B0504020202020204" pitchFamily="34" charset="0"/>
                            <a:cs typeface="Aktiv Grotesk" panose="020B0504020202020204" pitchFamily="34" charset="0"/>
                          </a:rPr>
                          <m:t>𝑒</m:t>
                        </m:r>
                      </m:sub>
                    </m:sSub>
                  </m:oMath>
                </a14:m>
                <a:r>
                  <a:rPr lang="en-US" sz="3000" dirty="0">
                    <a:latin typeface="Neue Haas Grotesk Text Pro" panose="020B0504020202020204" pitchFamily="34" charset="0"/>
                    <a:ea typeface="Aktiv Grotesk" panose="020B0504020202020204" pitchFamily="34" charset="0"/>
                    <a:cs typeface="Aktiv Grotesk" panose="020B0504020202020204" pitchFamily="34" charset="0"/>
                  </a:rPr>
                  <a:t> is the electron temperature, </a:t>
                </a:r>
                <a14:m>
                  <m:oMath xmlns:m="http://schemas.openxmlformats.org/officeDocument/2006/math">
                    <m:sSub>
                      <m:sSubPr>
                        <m:ctrlPr>
                          <a:rPr lang="en-US" sz="3000" i="1" smtClean="0">
                            <a:latin typeface="Cambria Math" panose="02040503050406030204" pitchFamily="18" charset="0"/>
                            <a:ea typeface="Aktiv Grotesk" panose="020B0504020202020204" pitchFamily="34" charset="0"/>
                            <a:cs typeface="Aktiv Grotesk" panose="020B0504020202020204" pitchFamily="34" charset="0"/>
                          </a:rPr>
                        </m:ctrlPr>
                      </m:sSubPr>
                      <m:e>
                        <m:r>
                          <a:rPr lang="en-US" sz="3000" b="0" i="1" smtClean="0">
                            <a:latin typeface="Cambria Math" panose="02040503050406030204" pitchFamily="18" charset="0"/>
                            <a:ea typeface="Aktiv Grotesk" panose="020B0504020202020204" pitchFamily="34" charset="0"/>
                            <a:cs typeface="Aktiv Grotesk" panose="020B0504020202020204" pitchFamily="34" charset="0"/>
                          </a:rPr>
                          <m:t>𝑇</m:t>
                        </m:r>
                      </m:e>
                      <m:sub>
                        <m:r>
                          <a:rPr lang="en-US" sz="3000" b="0" i="1" smtClean="0">
                            <a:latin typeface="Cambria Math" panose="02040503050406030204" pitchFamily="18" charset="0"/>
                            <a:ea typeface="Aktiv Grotesk" panose="020B0504020202020204" pitchFamily="34" charset="0"/>
                            <a:cs typeface="Aktiv Grotesk" panose="020B0504020202020204" pitchFamily="34" charset="0"/>
                          </a:rPr>
                          <m:t>𝑖</m:t>
                        </m:r>
                      </m:sub>
                    </m:sSub>
                  </m:oMath>
                </a14:m>
                <a:r>
                  <a:rPr lang="en-US" sz="3000" dirty="0">
                    <a:latin typeface="Neue Haas Grotesk Text Pro" panose="020B0504020202020204" pitchFamily="34" charset="0"/>
                    <a:ea typeface="Aktiv Grotesk" panose="020B0504020202020204" pitchFamily="34" charset="0"/>
                    <a:cs typeface="Aktiv Grotesk" panose="020B0504020202020204" pitchFamily="34" charset="0"/>
                  </a:rPr>
                  <a:t> is the ion temperature, and </a:t>
                </a:r>
                <a14:m>
                  <m:oMath xmlns:m="http://schemas.openxmlformats.org/officeDocument/2006/math">
                    <m:r>
                      <a:rPr lang="en-US" sz="3000" i="1" dirty="0" smtClean="0">
                        <a:latin typeface="Cambria Math" panose="02040503050406030204" pitchFamily="18" charset="0"/>
                        <a:ea typeface="Aktiv Grotesk" panose="020B0504020202020204" pitchFamily="34" charset="0"/>
                        <a:cs typeface="Aktiv Grotesk" panose="020B0504020202020204" pitchFamily="34" charset="0"/>
                      </a:rPr>
                      <m:t>𝑆</m:t>
                    </m:r>
                  </m:oMath>
                </a14:m>
                <a:r>
                  <a:rPr lang="en-US" sz="3000" dirty="0">
                    <a:latin typeface="Neue Haas Grotesk Text Pro" panose="020B0504020202020204" pitchFamily="34" charset="0"/>
                    <a:ea typeface="Aktiv Grotesk" panose="020B0504020202020204" pitchFamily="34" charset="0"/>
                    <a:cs typeface="Aktiv Grotesk" panose="020B0504020202020204" pitchFamily="34" charset="0"/>
                  </a:rPr>
                  <a:t> is the rate of laser energy absorption. </a:t>
                </a:r>
                <a14:m>
                  <m:oMath xmlns:m="http://schemas.openxmlformats.org/officeDocument/2006/math">
                    <m:sSub>
                      <m:sSubPr>
                        <m:ctrlPr>
                          <a:rPr lang="en-US" sz="3000" i="1" smtClean="0">
                            <a:latin typeface="Cambria Math" panose="02040503050406030204" pitchFamily="18" charset="0"/>
                            <a:ea typeface="Aktiv Grotesk" panose="020B0504020202020204" pitchFamily="34" charset="0"/>
                            <a:cs typeface="Aktiv Grotesk" panose="020B0504020202020204" pitchFamily="34" charset="0"/>
                          </a:rPr>
                        </m:ctrlPr>
                      </m:sSubPr>
                      <m:e>
                        <m:r>
                          <a:rPr lang="en-US" sz="3000" b="0" i="1" smtClean="0">
                            <a:latin typeface="Cambria Math" panose="02040503050406030204" pitchFamily="18" charset="0"/>
                            <a:ea typeface="Aktiv Grotesk" panose="020B0504020202020204" pitchFamily="34" charset="0"/>
                            <a:cs typeface="Aktiv Grotesk" panose="020B0504020202020204" pitchFamily="34" charset="0"/>
                          </a:rPr>
                          <m:t>𝑐</m:t>
                        </m:r>
                      </m:e>
                      <m:sub>
                        <m:r>
                          <a:rPr lang="en-US" sz="3000" b="0" i="1" smtClean="0">
                            <a:latin typeface="Cambria Math" panose="02040503050406030204" pitchFamily="18" charset="0"/>
                            <a:ea typeface="Aktiv Grotesk" panose="020B0504020202020204" pitchFamily="34" charset="0"/>
                            <a:cs typeface="Aktiv Grotesk" panose="020B0504020202020204" pitchFamily="34" charset="0"/>
                          </a:rPr>
                          <m:t>𝑣𝑖</m:t>
                        </m:r>
                      </m:sub>
                    </m:sSub>
                  </m:oMath>
                </a14:m>
                <a:r>
                  <a:rPr lang="en-US" sz="3000" dirty="0">
                    <a:latin typeface="Neue Haas Grotesk Text Pro" panose="020B0504020202020204" pitchFamily="34" charset="0"/>
                    <a:ea typeface="Aktiv Grotesk" panose="020B0504020202020204" pitchFamily="34" charset="0"/>
                    <a:cs typeface="Aktiv Grotesk" panose="020B0504020202020204" pitchFamily="34" charset="0"/>
                  </a:rPr>
                  <a:t> is the ion specific heat capacity at the constant volume. More info in ref [1].</a:t>
                </a:r>
              </a:p>
            </p:txBody>
          </p:sp>
        </mc:Choice>
        <mc:Fallback xmlns="">
          <p:sp>
            <p:nvSpPr>
              <p:cNvPr id="34" name="TextBox 33">
                <a:extLst>
                  <a:ext uri="{FF2B5EF4-FFF2-40B4-BE49-F238E27FC236}">
                    <a16:creationId xmlns:a16="http://schemas.microsoft.com/office/drawing/2014/main" id="{36215FD9-64DC-3043-8EB1-3DBB8C8AB21D}"/>
                  </a:ext>
                </a:extLst>
              </p:cNvPr>
              <p:cNvSpPr txBox="1">
                <a:spLocks noRot="1" noChangeAspect="1" noMove="1" noResize="1" noEditPoints="1" noAdjustHandles="1" noChangeArrowheads="1" noChangeShapeType="1" noTextEdit="1"/>
              </p:cNvSpPr>
              <p:nvPr/>
            </p:nvSpPr>
            <p:spPr>
              <a:xfrm>
                <a:off x="1176340" y="26201813"/>
                <a:ext cx="13061948" cy="4247317"/>
              </a:xfrm>
              <a:prstGeom prst="rect">
                <a:avLst/>
              </a:prstGeom>
              <a:blipFill>
                <a:blip r:embed="rId4"/>
                <a:stretch>
                  <a:fillRect l="-1120" t="-1865" r="-1073" b="-3443"/>
                </a:stretch>
              </a:blipFill>
            </p:spPr>
            <p:txBody>
              <a:bodyPr/>
              <a:lstStyle/>
              <a:p>
                <a:r>
                  <a:rPr lang="en-US">
                    <a:noFill/>
                  </a:rPr>
                  <a:t> </a:t>
                </a:r>
              </a:p>
            </p:txBody>
          </p:sp>
        </mc:Fallback>
      </mc:AlternateContent>
      <p:sp>
        <p:nvSpPr>
          <p:cNvPr id="35" name="TextBox 34">
            <a:extLst>
              <a:ext uri="{FF2B5EF4-FFF2-40B4-BE49-F238E27FC236}">
                <a16:creationId xmlns:a16="http://schemas.microsoft.com/office/drawing/2014/main" id="{91D0EA02-6EEA-2043-96CB-F62C256A98A6}"/>
              </a:ext>
            </a:extLst>
          </p:cNvPr>
          <p:cNvSpPr txBox="1"/>
          <p:nvPr/>
        </p:nvSpPr>
        <p:spPr>
          <a:xfrm>
            <a:off x="29652913" y="15819062"/>
            <a:ext cx="13061950" cy="1200329"/>
          </a:xfrm>
          <a:prstGeom prst="rect">
            <a:avLst/>
          </a:prstGeom>
          <a:noFill/>
        </p:spPr>
        <p:txBody>
          <a:bodyPr wrap="square" rtlCol="0">
            <a:spAutoFit/>
          </a:bodyPr>
          <a:lstStyle/>
          <a:p>
            <a:pPr algn="just"/>
            <a:r>
              <a:rPr lang="en-US" sz="2400" dirty="0" err="1">
                <a:latin typeface="Neue Haas Grotesk Text Pro" panose="020B0504020202020204" pitchFamily="34" charset="0"/>
                <a:cs typeface="Arial" panose="020B0604020202020204" pitchFamily="34" charset="0"/>
              </a:rPr>
              <a:t>Vitam</a:t>
            </a:r>
            <a:r>
              <a:rPr lang="en-US" sz="2400" dirty="0">
                <a:latin typeface="Neue Haas Grotesk Text Pro" panose="020B0504020202020204" pitchFamily="34" charset="0"/>
                <a:cs typeface="Arial" panose="020B0604020202020204" pitchFamily="34" charset="0"/>
              </a:rPr>
              <a:t> </a:t>
            </a:r>
            <a:r>
              <a:rPr lang="en-US" sz="2400" dirty="0" err="1">
                <a:latin typeface="Neue Haas Grotesk Text Pro" panose="020B0504020202020204" pitchFamily="34" charset="0"/>
                <a:cs typeface="Arial" panose="020B0604020202020204" pitchFamily="34" charset="0"/>
              </a:rPr>
              <a:t>voloria</a:t>
            </a:r>
            <a:r>
              <a:rPr lang="en-US" sz="2400" dirty="0">
                <a:latin typeface="Neue Haas Grotesk Text Pro" panose="020B0504020202020204" pitchFamily="34" charset="0"/>
                <a:cs typeface="Arial" panose="020B0604020202020204" pitchFamily="34" charset="0"/>
              </a:rPr>
              <a:t> con et, cum </a:t>
            </a:r>
            <a:r>
              <a:rPr lang="en-US" sz="2400" dirty="0" err="1">
                <a:latin typeface="Neue Haas Grotesk Text Pro" panose="020B0504020202020204" pitchFamily="34" charset="0"/>
                <a:cs typeface="Arial" panose="020B0604020202020204" pitchFamily="34" charset="0"/>
              </a:rPr>
              <a:t>laboreium</a:t>
            </a:r>
            <a:r>
              <a:rPr lang="en-US" sz="2400" dirty="0">
                <a:latin typeface="Neue Haas Grotesk Text Pro" panose="020B0504020202020204" pitchFamily="34" charset="0"/>
                <a:cs typeface="Arial" panose="020B0604020202020204" pitchFamily="34" charset="0"/>
              </a:rPr>
              <a:t>, </a:t>
            </a:r>
            <a:r>
              <a:rPr lang="en-US" sz="2400" dirty="0" err="1">
                <a:latin typeface="Neue Haas Grotesk Text Pro" panose="020B0504020202020204" pitchFamily="34" charset="0"/>
                <a:cs typeface="Arial" panose="020B0604020202020204" pitchFamily="34" charset="0"/>
              </a:rPr>
              <a:t>nam</a:t>
            </a:r>
            <a:r>
              <a:rPr lang="en-US" sz="2400" dirty="0">
                <a:latin typeface="Neue Haas Grotesk Text Pro" panose="020B0504020202020204" pitchFamily="34" charset="0"/>
                <a:cs typeface="Arial" panose="020B0604020202020204" pitchFamily="34" charset="0"/>
              </a:rPr>
              <a:t> cum, </a:t>
            </a:r>
            <a:r>
              <a:rPr lang="en-US" sz="2400" dirty="0" err="1">
                <a:latin typeface="Neue Haas Grotesk Text Pro" panose="020B0504020202020204" pitchFamily="34" charset="0"/>
                <a:cs typeface="Arial" panose="020B0604020202020204" pitchFamily="34" charset="0"/>
              </a:rPr>
              <a:t>quat</a:t>
            </a:r>
            <a:r>
              <a:rPr lang="en-US" sz="2400" dirty="0">
                <a:latin typeface="Neue Haas Grotesk Text Pro" panose="020B0504020202020204" pitchFamily="34" charset="0"/>
                <a:cs typeface="Arial" panose="020B0604020202020204" pitchFamily="34" charset="0"/>
              </a:rPr>
              <a:t> </a:t>
            </a:r>
            <a:r>
              <a:rPr lang="en-US" sz="2400" dirty="0" err="1">
                <a:latin typeface="Neue Haas Grotesk Text Pro" panose="020B0504020202020204" pitchFamily="34" charset="0"/>
                <a:cs typeface="Arial" panose="020B0604020202020204" pitchFamily="34" charset="0"/>
              </a:rPr>
              <a:t>paris</a:t>
            </a:r>
            <a:r>
              <a:rPr lang="en-US" sz="2400" dirty="0">
                <a:latin typeface="Neue Haas Grotesk Text Pro" panose="020B0504020202020204" pitchFamily="34" charset="0"/>
                <a:cs typeface="Arial" panose="020B0604020202020204" pitchFamily="34" charset="0"/>
              </a:rPr>
              <a:t> as core </a:t>
            </a:r>
            <a:r>
              <a:rPr lang="en-US" sz="2400" dirty="0" err="1">
                <a:latin typeface="Neue Haas Grotesk Text Pro" panose="020B0504020202020204" pitchFamily="34" charset="0"/>
                <a:cs typeface="Arial" panose="020B0604020202020204" pitchFamily="34" charset="0"/>
              </a:rPr>
              <a:t>volorest</a:t>
            </a:r>
            <a:r>
              <a:rPr lang="en-US" sz="2400" dirty="0">
                <a:latin typeface="Neue Haas Grotesk Text Pro" panose="020B0504020202020204" pitchFamily="34" charset="0"/>
                <a:cs typeface="Arial" panose="020B0604020202020204" pitchFamily="34" charset="0"/>
              </a:rPr>
              <a:t>, </a:t>
            </a:r>
            <a:r>
              <a:rPr lang="en-US" sz="2400" dirty="0" err="1">
                <a:latin typeface="Neue Haas Grotesk Text Pro" panose="020B0504020202020204" pitchFamily="34" charset="0"/>
                <a:cs typeface="Arial" panose="020B0604020202020204" pitchFamily="34" charset="0"/>
              </a:rPr>
              <a:t>sust</a:t>
            </a:r>
            <a:r>
              <a:rPr lang="en-US" sz="2400" dirty="0">
                <a:latin typeface="Neue Haas Grotesk Text Pro" panose="020B0504020202020204" pitchFamily="34" charset="0"/>
                <a:cs typeface="Arial" panose="020B0604020202020204" pitchFamily="34" charset="0"/>
              </a:rPr>
              <a:t> </a:t>
            </a:r>
            <a:r>
              <a:rPr lang="en-US" sz="2400" dirty="0" err="1">
                <a:latin typeface="Neue Haas Grotesk Text Pro" panose="020B0504020202020204" pitchFamily="34" charset="0"/>
                <a:cs typeface="Arial" panose="020B0604020202020204" pitchFamily="34" charset="0"/>
              </a:rPr>
              <a:t>exceatur</a:t>
            </a:r>
            <a:r>
              <a:rPr lang="en-US" sz="2400" dirty="0">
                <a:latin typeface="Neue Haas Grotesk Text Pro" panose="020B0504020202020204" pitchFamily="34" charset="0"/>
                <a:cs typeface="Arial" panose="020B0604020202020204" pitchFamily="34" charset="0"/>
              </a:rPr>
              <a:t> </a:t>
            </a:r>
            <a:r>
              <a:rPr lang="en-US" sz="2400" dirty="0" err="1">
                <a:latin typeface="Neue Haas Grotesk Text Pro" panose="020B0504020202020204" pitchFamily="34" charset="0"/>
                <a:cs typeface="Arial" panose="020B0604020202020204" pitchFamily="34" charset="0"/>
              </a:rPr>
              <a:t>antio</a:t>
            </a:r>
            <a:r>
              <a:rPr lang="en-US" sz="2400" dirty="0">
                <a:latin typeface="Neue Haas Grotesk Text Pro" panose="020B0504020202020204" pitchFamily="34" charset="0"/>
                <a:cs typeface="Arial" panose="020B0604020202020204" pitchFamily="34" charset="0"/>
              </a:rPr>
              <a:t> </a:t>
            </a:r>
            <a:r>
              <a:rPr lang="en-US" sz="2400" dirty="0" err="1">
                <a:latin typeface="Neue Haas Grotesk Text Pro" panose="020B0504020202020204" pitchFamily="34" charset="0"/>
                <a:cs typeface="Arial" panose="020B0604020202020204" pitchFamily="34" charset="0"/>
              </a:rPr>
              <a:t>ea</a:t>
            </a:r>
            <a:r>
              <a:rPr lang="en-US" sz="2400" dirty="0">
                <a:latin typeface="Neue Haas Grotesk Text Pro" panose="020B0504020202020204" pitchFamily="34" charset="0"/>
                <a:cs typeface="Arial" panose="020B0604020202020204" pitchFamily="34" charset="0"/>
              </a:rPr>
              <a:t> </a:t>
            </a:r>
            <a:r>
              <a:rPr lang="en-US" sz="2400" dirty="0" err="1">
                <a:latin typeface="Neue Haas Grotesk Text Pro" panose="020B0504020202020204" pitchFamily="34" charset="0"/>
                <a:cs typeface="Arial" panose="020B0604020202020204" pitchFamily="34" charset="0"/>
              </a:rPr>
              <a:t>voluptas</a:t>
            </a:r>
            <a:r>
              <a:rPr lang="en-US" sz="2400" dirty="0">
                <a:latin typeface="Neue Haas Grotesk Text Pro" panose="020B0504020202020204" pitchFamily="34" charset="0"/>
                <a:cs typeface="Arial" panose="020B0604020202020204" pitchFamily="34" charset="0"/>
              </a:rPr>
              <a:t> </a:t>
            </a:r>
            <a:r>
              <a:rPr lang="en-US" sz="2400" dirty="0" err="1">
                <a:latin typeface="Neue Haas Grotesk Text Pro" panose="020B0504020202020204" pitchFamily="34" charset="0"/>
                <a:cs typeface="Arial" panose="020B0604020202020204" pitchFamily="34" charset="0"/>
              </a:rPr>
              <a:t>eumquatendit</a:t>
            </a:r>
            <a:r>
              <a:rPr lang="en-US" sz="2400" dirty="0">
                <a:latin typeface="Neue Haas Grotesk Text Pro" panose="020B0504020202020204" pitchFamily="34" charset="0"/>
                <a:cs typeface="Arial" panose="020B0604020202020204" pitchFamily="34" charset="0"/>
              </a:rPr>
              <a:t> </a:t>
            </a:r>
            <a:r>
              <a:rPr lang="en-US" sz="2400" dirty="0" err="1">
                <a:latin typeface="Neue Haas Grotesk Text Pro" panose="020B0504020202020204" pitchFamily="34" charset="0"/>
                <a:cs typeface="Arial" panose="020B0604020202020204" pitchFamily="34" charset="0"/>
              </a:rPr>
              <a:t>quas</a:t>
            </a:r>
            <a:r>
              <a:rPr lang="en-US" sz="2400" dirty="0">
                <a:latin typeface="Neue Haas Grotesk Text Pro" panose="020B0504020202020204" pitchFamily="34" charset="0"/>
                <a:cs typeface="Arial" panose="020B0604020202020204" pitchFamily="34" charset="0"/>
              </a:rPr>
              <a:t> </a:t>
            </a:r>
            <a:r>
              <a:rPr lang="en-US" sz="2400" dirty="0" err="1">
                <a:latin typeface="Neue Haas Grotesk Text Pro" panose="020B0504020202020204" pitchFamily="34" charset="0"/>
                <a:cs typeface="Arial" panose="020B0604020202020204" pitchFamily="34" charset="0"/>
              </a:rPr>
              <a:t>doluptatet</a:t>
            </a:r>
            <a:r>
              <a:rPr lang="en-US" sz="2400" dirty="0">
                <a:latin typeface="Neue Haas Grotesk Text Pro" panose="020B0504020202020204" pitchFamily="34" charset="0"/>
                <a:cs typeface="Arial" panose="020B0604020202020204" pitchFamily="34" charset="0"/>
              </a:rPr>
              <a:t> </a:t>
            </a:r>
            <a:r>
              <a:rPr lang="en-US" sz="2400" dirty="0" err="1">
                <a:latin typeface="Neue Haas Grotesk Text Pro" panose="020B0504020202020204" pitchFamily="34" charset="0"/>
                <a:cs typeface="Arial" panose="020B0604020202020204" pitchFamily="34" charset="0"/>
              </a:rPr>
              <a:t>aut</a:t>
            </a:r>
            <a:r>
              <a:rPr lang="en-US" sz="2400" dirty="0">
                <a:latin typeface="Neue Haas Grotesk Text Pro" panose="020B0504020202020204" pitchFamily="34" charset="0"/>
                <a:cs typeface="Arial" panose="020B0604020202020204" pitchFamily="34" charset="0"/>
              </a:rPr>
              <a:t> </a:t>
            </a:r>
            <a:r>
              <a:rPr lang="en-US" sz="2400" dirty="0" err="1">
                <a:latin typeface="Neue Haas Grotesk Text Pro" panose="020B0504020202020204" pitchFamily="34" charset="0"/>
                <a:cs typeface="Arial" panose="020B0604020202020204" pitchFamily="34" charset="0"/>
              </a:rPr>
              <a:t>landignam</a:t>
            </a:r>
            <a:r>
              <a:rPr lang="en-US" sz="2400" dirty="0">
                <a:latin typeface="Neue Haas Grotesk Text Pro" panose="020B0504020202020204" pitchFamily="34" charset="0"/>
                <a:cs typeface="Arial" panose="020B0604020202020204" pitchFamily="34" charset="0"/>
              </a:rPr>
              <a:t> que </a:t>
            </a:r>
            <a:r>
              <a:rPr lang="en-US" sz="2400" dirty="0" err="1">
                <a:latin typeface="Neue Haas Grotesk Text Pro" panose="020B0504020202020204" pitchFamily="34" charset="0"/>
                <a:cs typeface="Arial" panose="020B0604020202020204" pitchFamily="34" charset="0"/>
              </a:rPr>
              <a:t>lantur</a:t>
            </a:r>
            <a:r>
              <a:rPr lang="en-US" sz="2400" dirty="0">
                <a:latin typeface="Neue Haas Grotesk Text Pro" panose="020B0504020202020204" pitchFamily="34" charset="0"/>
                <a:cs typeface="Arial" panose="020B0604020202020204" pitchFamily="34" charset="0"/>
              </a:rPr>
              <a:t> </a:t>
            </a:r>
            <a:r>
              <a:rPr lang="en-US" sz="2400" dirty="0" err="1">
                <a:latin typeface="Neue Haas Grotesk Text Pro" panose="020B0504020202020204" pitchFamily="34" charset="0"/>
                <a:cs typeface="Arial" panose="020B0604020202020204" pitchFamily="34" charset="0"/>
              </a:rPr>
              <a:t>sania</a:t>
            </a:r>
            <a:r>
              <a:rPr lang="en-US" sz="2400" dirty="0">
                <a:latin typeface="Neue Haas Grotesk Text Pro" panose="020B0504020202020204" pitchFamily="34" charset="0"/>
                <a:cs typeface="Arial" panose="020B0604020202020204" pitchFamily="34" charset="0"/>
              </a:rPr>
              <a:t> </a:t>
            </a:r>
            <a:r>
              <a:rPr lang="en-US" sz="2400" dirty="0" err="1">
                <a:latin typeface="Neue Haas Grotesk Text Pro" panose="020B0504020202020204" pitchFamily="34" charset="0"/>
                <a:cs typeface="Arial" panose="020B0604020202020204" pitchFamily="34" charset="0"/>
              </a:rPr>
              <a:t>dem</a:t>
            </a:r>
            <a:r>
              <a:rPr lang="en-US" sz="2400" dirty="0">
                <a:latin typeface="Neue Haas Grotesk Text Pro" panose="020B0504020202020204" pitchFamily="34" charset="0"/>
                <a:cs typeface="Arial" panose="020B0604020202020204" pitchFamily="34" charset="0"/>
              </a:rPr>
              <a:t> </a:t>
            </a:r>
            <a:r>
              <a:rPr lang="en-US" sz="2400" dirty="0" err="1">
                <a:latin typeface="Neue Haas Grotesk Text Pro" panose="020B0504020202020204" pitchFamily="34" charset="0"/>
                <a:cs typeface="Arial" panose="020B0604020202020204" pitchFamily="34" charset="0"/>
              </a:rPr>
              <a:t>escidit</a:t>
            </a:r>
            <a:r>
              <a:rPr lang="en-US" sz="2400" dirty="0">
                <a:latin typeface="Neue Haas Grotesk Text Pro" panose="020B0504020202020204" pitchFamily="34" charset="0"/>
                <a:cs typeface="Arial" panose="020B0604020202020204" pitchFamily="34" charset="0"/>
              </a:rPr>
              <a:t> min </a:t>
            </a:r>
            <a:r>
              <a:rPr lang="en-US" sz="2400" dirty="0" err="1">
                <a:latin typeface="Neue Haas Grotesk Text Pro" panose="020B0504020202020204" pitchFamily="34" charset="0"/>
                <a:cs typeface="Arial" panose="020B0604020202020204" pitchFamily="34" charset="0"/>
              </a:rPr>
              <a:t>reruptiaero</a:t>
            </a:r>
            <a:r>
              <a:rPr lang="en-US" sz="2400" dirty="0">
                <a:latin typeface="Neue Haas Grotesk Text Pro" panose="020B0504020202020204" pitchFamily="34" charset="0"/>
                <a:cs typeface="Arial" panose="020B0604020202020204" pitchFamily="34" charset="0"/>
              </a:rPr>
              <a:t> </a:t>
            </a:r>
            <a:r>
              <a:rPr lang="en-US" sz="2400" dirty="0" err="1">
                <a:latin typeface="Neue Haas Grotesk Text Pro" panose="020B0504020202020204" pitchFamily="34" charset="0"/>
                <a:cs typeface="Arial" panose="020B0604020202020204" pitchFamily="34" charset="0"/>
              </a:rPr>
              <a:t>velis</a:t>
            </a:r>
            <a:r>
              <a:rPr lang="en-US" sz="2400" dirty="0">
                <a:latin typeface="Neue Haas Grotesk Text Pro" panose="020B0504020202020204" pitchFamily="34" charset="0"/>
                <a:cs typeface="Arial" panose="020B0604020202020204" pitchFamily="34" charset="0"/>
              </a:rPr>
              <a:t> maximus </a:t>
            </a:r>
            <a:r>
              <a:rPr lang="en-US" sz="2400" dirty="0" err="1">
                <a:latin typeface="Neue Haas Grotesk Text Pro" panose="020B0504020202020204" pitchFamily="34" charset="0"/>
                <a:cs typeface="Arial" panose="020B0604020202020204" pitchFamily="34" charset="0"/>
              </a:rPr>
              <a:t>aut</a:t>
            </a:r>
            <a:r>
              <a:rPr lang="en-US" sz="2400" dirty="0">
                <a:latin typeface="Neue Haas Grotesk Text Pro" panose="020B0504020202020204" pitchFamily="34" charset="0"/>
                <a:cs typeface="Arial" panose="020B0604020202020204" pitchFamily="34" charset="0"/>
              </a:rPr>
              <a:t> que </a:t>
            </a:r>
            <a:r>
              <a:rPr lang="en-US" sz="2400" dirty="0" err="1">
                <a:latin typeface="Neue Haas Grotesk Text Pro" panose="020B0504020202020204" pitchFamily="34" charset="0"/>
                <a:cs typeface="Arial" panose="020B0604020202020204" pitchFamily="34" charset="0"/>
              </a:rPr>
              <a:t>pe</a:t>
            </a:r>
            <a:r>
              <a:rPr lang="en-US" sz="2400" dirty="0">
                <a:latin typeface="Neue Haas Grotesk Text Pro" panose="020B0504020202020204" pitchFamily="34" charset="0"/>
                <a:cs typeface="Arial" panose="020B0604020202020204" pitchFamily="34" charset="0"/>
              </a:rPr>
              <a:t> </a:t>
            </a:r>
            <a:r>
              <a:rPr lang="en-US" sz="2400" dirty="0" err="1">
                <a:latin typeface="Neue Haas Grotesk Text Pro" panose="020B0504020202020204" pitchFamily="34" charset="0"/>
                <a:cs typeface="Arial" panose="020B0604020202020204" pitchFamily="34" charset="0"/>
              </a:rPr>
              <a:t>aliquas</a:t>
            </a:r>
            <a:r>
              <a:rPr lang="en-US" sz="2400" dirty="0">
                <a:latin typeface="Neue Haas Grotesk Text Pro" panose="020B0504020202020204" pitchFamily="34" charset="0"/>
                <a:cs typeface="Arial" panose="020B0604020202020204" pitchFamily="34" charset="0"/>
              </a:rPr>
              <a:t> </a:t>
            </a:r>
            <a:r>
              <a:rPr lang="en-US" sz="2400" dirty="0" err="1">
                <a:latin typeface="Neue Haas Grotesk Text Pro" panose="020B0504020202020204" pitchFamily="34" charset="0"/>
                <a:cs typeface="Arial" panose="020B0604020202020204" pitchFamily="34" charset="0"/>
              </a:rPr>
              <a:t>sequidisit</a:t>
            </a:r>
            <a:r>
              <a:rPr lang="en-US" sz="2400" dirty="0">
                <a:latin typeface="Neue Haas Grotesk Text Pro" panose="020B0504020202020204" pitchFamily="34" charset="0"/>
                <a:cs typeface="Arial" panose="020B0604020202020204" pitchFamily="34" charset="0"/>
              </a:rPr>
              <a:t>, </a:t>
            </a:r>
            <a:r>
              <a:rPr lang="en-US" sz="2400" dirty="0" err="1">
                <a:latin typeface="Neue Haas Grotesk Text Pro" panose="020B0504020202020204" pitchFamily="34" charset="0"/>
                <a:cs typeface="Arial" panose="020B0604020202020204" pitchFamily="34" charset="0"/>
              </a:rPr>
              <a:t>omnient</a:t>
            </a:r>
            <a:r>
              <a:rPr lang="en-US" sz="2400" dirty="0">
                <a:latin typeface="Neue Haas Grotesk Text Pro" panose="020B0504020202020204" pitchFamily="34" charset="0"/>
                <a:cs typeface="Arial" panose="020B0604020202020204" pitchFamily="34" charset="0"/>
              </a:rPr>
              <a:t> hit lam</a:t>
            </a:r>
          </a:p>
        </p:txBody>
      </p:sp>
      <p:sp>
        <p:nvSpPr>
          <p:cNvPr id="36" name="TextBox 35">
            <a:extLst>
              <a:ext uri="{FF2B5EF4-FFF2-40B4-BE49-F238E27FC236}">
                <a16:creationId xmlns:a16="http://schemas.microsoft.com/office/drawing/2014/main" id="{DDBEDB47-166B-6848-84AE-F3D4E3B5A1F6}"/>
              </a:ext>
            </a:extLst>
          </p:cNvPr>
          <p:cNvSpPr txBox="1"/>
          <p:nvPr/>
        </p:nvSpPr>
        <p:spPr>
          <a:xfrm>
            <a:off x="15414625" y="17508981"/>
            <a:ext cx="13061950" cy="5632311"/>
          </a:xfrm>
          <a:prstGeom prst="rect">
            <a:avLst/>
          </a:prstGeom>
          <a:noFill/>
        </p:spPr>
        <p:txBody>
          <a:bodyPr wrap="square" rtlCol="0">
            <a:spAutoFit/>
          </a:bodyPr>
          <a:lstStyle/>
          <a:p>
            <a:pPr algn="just"/>
            <a:r>
              <a:rPr lang="en-US" sz="3000" dirty="0">
                <a:latin typeface="Neue Haas Grotesk Text Pro" panose="020B0504020202020204" pitchFamily="34" charset="0"/>
                <a:cs typeface="Arial" panose="020B0604020202020204" pitchFamily="34" charset="0"/>
              </a:rPr>
              <a:t>As the light waves propagate inside a material, the light wave interacts with electrons and so the electrons are set into oscillations along the electric field vector direction. The oscillating electrons then collide with neighboring atoms and so the light wave’s energy is transferred from the electric field to electrons and then ions eventually. This process is known as the collisional damping of light waves and is described by a complex refractive index. The incident electric field is described by a complex number. The complex-valued incident electric field provides the initial boundary condition in the ghost cells. However, the direct implementation of a complex refractive index leads to oscillatory numerical solutions. A Fourier analysis is applied to understand this phenomenon. In 1-D, the reduced wave equation becomes:</a:t>
            </a:r>
          </a:p>
        </p:txBody>
      </p:sp>
      <p:sp>
        <p:nvSpPr>
          <p:cNvPr id="40" name="Rectangle 39">
            <a:extLst>
              <a:ext uri="{FF2B5EF4-FFF2-40B4-BE49-F238E27FC236}">
                <a16:creationId xmlns:a16="http://schemas.microsoft.com/office/drawing/2014/main" id="{FEB20CB5-C342-764E-B79A-7C682C36C316}"/>
              </a:ext>
            </a:extLst>
          </p:cNvPr>
          <p:cNvSpPr/>
          <p:nvPr/>
        </p:nvSpPr>
        <p:spPr>
          <a:xfrm>
            <a:off x="29652913" y="9652412"/>
            <a:ext cx="13061949" cy="586698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28" name="TextBox 27">
            <a:extLst>
              <a:ext uri="{FF2B5EF4-FFF2-40B4-BE49-F238E27FC236}">
                <a16:creationId xmlns:a16="http://schemas.microsoft.com/office/drawing/2014/main" id="{A7BBB061-AFE3-614D-A863-BE22A56A5B2C}"/>
              </a:ext>
            </a:extLst>
          </p:cNvPr>
          <p:cNvSpPr txBox="1"/>
          <p:nvPr/>
        </p:nvSpPr>
        <p:spPr>
          <a:xfrm>
            <a:off x="1176338" y="915143"/>
            <a:ext cx="29608462" cy="2800767"/>
          </a:xfrm>
          <a:prstGeom prst="rect">
            <a:avLst/>
          </a:prstGeom>
          <a:noFill/>
        </p:spPr>
        <p:txBody>
          <a:bodyPr wrap="square" rtlCol="0">
            <a:spAutoFit/>
          </a:bodyPr>
          <a:lstStyle/>
          <a:p>
            <a:r>
              <a:rPr lang="en-US" sz="8800" b="1" dirty="0">
                <a:latin typeface="Arial" panose="020B0604020202020204" pitchFamily="34" charset="0"/>
                <a:cs typeface="Arial" panose="020B0604020202020204" pitchFamily="34" charset="0"/>
              </a:rPr>
              <a:t>Implementation of a One-Dimensional Electromagnetic Wave Solver in Initial Plasma Formation Modeling</a:t>
            </a:r>
          </a:p>
        </p:txBody>
      </p:sp>
      <p:sp>
        <p:nvSpPr>
          <p:cNvPr id="29" name="TextBox 28">
            <a:extLst>
              <a:ext uri="{FF2B5EF4-FFF2-40B4-BE49-F238E27FC236}">
                <a16:creationId xmlns:a16="http://schemas.microsoft.com/office/drawing/2014/main" id="{846EFCF9-B25B-6346-9D23-E217C50DCFE6}"/>
              </a:ext>
            </a:extLst>
          </p:cNvPr>
          <p:cNvSpPr txBox="1"/>
          <p:nvPr/>
        </p:nvSpPr>
        <p:spPr>
          <a:xfrm>
            <a:off x="1176338" y="3941651"/>
            <a:ext cx="26872350" cy="3046988"/>
          </a:xfrm>
          <a:prstGeom prst="rect">
            <a:avLst/>
          </a:prstGeom>
          <a:noFill/>
        </p:spPr>
        <p:txBody>
          <a:bodyPr wrap="square" rtlCol="0">
            <a:spAutoFit/>
          </a:bodyPr>
          <a:lstStyle/>
          <a:p>
            <a:r>
              <a:rPr lang="en-US" sz="5400" b="1" dirty="0">
                <a:latin typeface="Arial" panose="020B0604020202020204" pitchFamily="34" charset="0"/>
                <a:cs typeface="Arial" panose="020B0604020202020204" pitchFamily="34" charset="0"/>
              </a:rPr>
              <a:t>Nicholas Davila</a:t>
            </a:r>
            <a:r>
              <a:rPr lang="en-US" sz="5400" b="1" baseline="30000" dirty="0">
                <a:latin typeface="Arial" panose="020B0604020202020204" pitchFamily="34" charset="0"/>
                <a:cs typeface="Arial" panose="020B0604020202020204" pitchFamily="34" charset="0"/>
              </a:rPr>
              <a:t>1</a:t>
            </a:r>
            <a:r>
              <a:rPr lang="en-US" sz="5400" dirty="0">
                <a:latin typeface="Arial" panose="020B0604020202020204" pitchFamily="34" charset="0"/>
                <a:cs typeface="Arial" panose="020B0604020202020204" pitchFamily="34" charset="0"/>
              </a:rPr>
              <a:t>, Ka Ming Woo</a:t>
            </a:r>
            <a:r>
              <a:rPr lang="en-US" sz="5400" baseline="30000" dirty="0">
                <a:latin typeface="Arial" panose="020B0604020202020204" pitchFamily="34" charset="0"/>
                <a:cs typeface="Arial" panose="020B0604020202020204" pitchFamily="34" charset="0"/>
              </a:rPr>
              <a:t>2</a:t>
            </a:r>
            <a:br>
              <a:rPr lang="en-US" sz="5400" dirty="0">
                <a:latin typeface="Arial" panose="020B0604020202020204" pitchFamily="34" charset="0"/>
                <a:cs typeface="Arial" panose="020B0604020202020204" pitchFamily="34" charset="0"/>
              </a:rPr>
            </a:br>
            <a:r>
              <a:rPr lang="en-US" sz="4600" baseline="30000" dirty="0">
                <a:latin typeface="Arial" panose="020B0604020202020204" pitchFamily="34" charset="0"/>
                <a:cs typeface="Arial" panose="020B0604020202020204" pitchFamily="34" charset="0"/>
              </a:rPr>
              <a:t>1</a:t>
            </a:r>
            <a:r>
              <a:rPr lang="en-US" sz="4600" dirty="0">
                <a:latin typeface="Arial" panose="020B0604020202020204" pitchFamily="34" charset="0"/>
                <a:cs typeface="Arial" panose="020B0604020202020204" pitchFamily="34" charset="0"/>
              </a:rPr>
              <a:t>Department of Physics, College of Natural Sciences, The University of Texas at Austin</a:t>
            </a:r>
          </a:p>
          <a:p>
            <a:r>
              <a:rPr lang="en-US" sz="4600" baseline="30000" dirty="0">
                <a:latin typeface="Arial" panose="020B0604020202020204" pitchFamily="34" charset="0"/>
                <a:cs typeface="Arial" panose="020B0604020202020204" pitchFamily="34" charset="0"/>
              </a:rPr>
              <a:t>1</a:t>
            </a:r>
            <a:r>
              <a:rPr lang="en-US" sz="4600" dirty="0">
                <a:latin typeface="Arial" panose="020B0604020202020204" pitchFamily="34" charset="0"/>
                <a:cs typeface="Arial" panose="020B0604020202020204" pitchFamily="34" charset="0"/>
              </a:rPr>
              <a:t>Princeton Plasma Physics Laboratory</a:t>
            </a:r>
          </a:p>
          <a:p>
            <a:r>
              <a:rPr lang="en-US" sz="4600" baseline="30000" dirty="0">
                <a:latin typeface="Arial" panose="020B0604020202020204" pitchFamily="34" charset="0"/>
                <a:cs typeface="Arial" panose="020B0604020202020204" pitchFamily="34" charset="0"/>
              </a:rPr>
              <a:t>2</a:t>
            </a:r>
            <a:r>
              <a:rPr lang="en-US" sz="4600" dirty="0">
                <a:latin typeface="Arial" panose="020B0604020202020204" pitchFamily="34" charset="0"/>
                <a:cs typeface="Arial" panose="020B0604020202020204" pitchFamily="34" charset="0"/>
              </a:rPr>
              <a:t>Laboratory for Laser Energetics, University of Rochester</a:t>
            </a:r>
          </a:p>
        </p:txBody>
      </p:sp>
      <p:pic>
        <p:nvPicPr>
          <p:cNvPr id="4" name="Picture 3" descr="A logo for PPPL">
            <a:extLst>
              <a:ext uri="{FF2B5EF4-FFF2-40B4-BE49-F238E27FC236}">
                <a16:creationId xmlns:a16="http://schemas.microsoft.com/office/drawing/2014/main" id="{420BF796-6822-3CA5-4764-9A45E8DE5D04}"/>
              </a:ext>
            </a:extLst>
          </p:cNvPr>
          <p:cNvPicPr>
            <a:picLocks noChangeAspect="1"/>
          </p:cNvPicPr>
          <p:nvPr/>
        </p:nvPicPr>
        <p:blipFill>
          <a:blip r:embed="rId5"/>
          <a:stretch>
            <a:fillRect/>
          </a:stretch>
        </p:blipFill>
        <p:spPr>
          <a:xfrm>
            <a:off x="31070164" y="1209204"/>
            <a:ext cx="5962039" cy="3288083"/>
          </a:xfrm>
          <a:prstGeom prst="rect">
            <a:avLst/>
          </a:prstGeom>
        </p:spPr>
      </p:pic>
      <p:pic>
        <p:nvPicPr>
          <p:cNvPr id="6" name="Picture 5">
            <a:extLst>
              <a:ext uri="{FF2B5EF4-FFF2-40B4-BE49-F238E27FC236}">
                <a16:creationId xmlns:a16="http://schemas.microsoft.com/office/drawing/2014/main" id="{6AFD8882-EAFD-6481-FFB1-12FB99E4151F}"/>
              </a:ext>
            </a:extLst>
          </p:cNvPr>
          <p:cNvPicPr>
            <a:picLocks noChangeAspect="1"/>
          </p:cNvPicPr>
          <p:nvPr/>
        </p:nvPicPr>
        <p:blipFill>
          <a:blip r:embed="rId6"/>
          <a:stretch>
            <a:fillRect/>
          </a:stretch>
        </p:blipFill>
        <p:spPr>
          <a:xfrm>
            <a:off x="31997114" y="5384116"/>
            <a:ext cx="10717748" cy="1799050"/>
          </a:xfrm>
          <a:prstGeom prst="rect">
            <a:avLst/>
          </a:prstGeom>
        </p:spPr>
      </p:pic>
      <p:pic>
        <p:nvPicPr>
          <p:cNvPr id="1026" name="Picture 2" descr="1">
            <a:extLst>
              <a:ext uri="{FF2B5EF4-FFF2-40B4-BE49-F238E27FC236}">
                <a16:creationId xmlns:a16="http://schemas.microsoft.com/office/drawing/2014/main" id="{AAFDADFD-CB4C-250B-FBD2-A154D28F658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381388" y="1559741"/>
            <a:ext cx="5397294" cy="251076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A721D1C8-3475-D99F-6D68-1BBC0931D5BB}"/>
              </a:ext>
            </a:extLst>
          </p:cNvPr>
          <p:cNvSpPr txBox="1"/>
          <p:nvPr/>
        </p:nvSpPr>
        <p:spPr>
          <a:xfrm>
            <a:off x="15414625" y="9265318"/>
            <a:ext cx="13061950" cy="4247317"/>
          </a:xfrm>
          <a:prstGeom prst="rect">
            <a:avLst/>
          </a:prstGeom>
          <a:noFill/>
        </p:spPr>
        <p:txBody>
          <a:bodyPr wrap="square" rtlCol="0">
            <a:spAutoFit/>
          </a:bodyPr>
          <a:lstStyle/>
          <a:p>
            <a:pPr algn="just"/>
            <a:r>
              <a:rPr lang="en-US" sz="3000" dirty="0">
                <a:latin typeface="Neue Haas Grotesk Text Pro" panose="020B0504020202020204" pitchFamily="34" charset="0"/>
                <a:cs typeface="Arial" panose="020B0604020202020204" pitchFamily="34" charset="0"/>
              </a:rPr>
              <a:t>We implemented an explicit Finite-Difference Time-Domain (FDTD) scheme to model the electromagnetic wave propagation in medium. The word “explicit” means that the time-step size “dt” is strictly controlled by Courant–Friedrichs–Lewy (CFL) condition so that the wave propagation distance within an allowed time-step size cannot exceed the grid size “dx”. Any form of hyperbolic PDEs are updated explicitly such as Euler equations in the computational fluid dynamics (CFD). The allowed wave propagation step size within a grid size “dx” is controlled by the CFL number.</a:t>
            </a:r>
          </a:p>
        </p:txBody>
      </p:sp>
      <p:sp>
        <p:nvSpPr>
          <p:cNvPr id="8" name="TextBox 7">
            <a:extLst>
              <a:ext uri="{FF2B5EF4-FFF2-40B4-BE49-F238E27FC236}">
                <a16:creationId xmlns:a16="http://schemas.microsoft.com/office/drawing/2014/main" id="{B675B585-A6F8-FB20-F728-4271A5979EB4}"/>
              </a:ext>
            </a:extLst>
          </p:cNvPr>
          <p:cNvSpPr txBox="1"/>
          <p:nvPr/>
        </p:nvSpPr>
        <p:spPr>
          <a:xfrm>
            <a:off x="29652913" y="17576124"/>
            <a:ext cx="13061951" cy="553998"/>
          </a:xfrm>
          <a:prstGeom prst="rect">
            <a:avLst/>
          </a:prstGeom>
          <a:noFill/>
        </p:spPr>
        <p:txBody>
          <a:bodyPr wrap="square" rtlCol="0">
            <a:spAutoFit/>
          </a:bodyPr>
          <a:lstStyle/>
          <a:p>
            <a:pPr algn="just"/>
            <a:r>
              <a:rPr lang="en-US" sz="3000" dirty="0">
                <a:latin typeface="Neue Haas Grotesk Text Pro" panose="020B0504020202020204" pitchFamily="34" charset="0"/>
                <a:cs typeface="Arial" panose="020B0604020202020204" pitchFamily="34" charset="0"/>
              </a:rPr>
              <a:t>RESULTS!</a:t>
            </a:r>
          </a:p>
        </p:txBody>
      </p:sp>
      <p:sp>
        <p:nvSpPr>
          <p:cNvPr id="10" name="TextBox 9">
            <a:extLst>
              <a:ext uri="{FF2B5EF4-FFF2-40B4-BE49-F238E27FC236}">
                <a16:creationId xmlns:a16="http://schemas.microsoft.com/office/drawing/2014/main" id="{753DCE8B-BEC8-FA4B-9C5A-CC37509E233A}"/>
              </a:ext>
            </a:extLst>
          </p:cNvPr>
          <p:cNvSpPr txBox="1"/>
          <p:nvPr/>
        </p:nvSpPr>
        <p:spPr>
          <a:xfrm>
            <a:off x="21488400" y="16002000"/>
            <a:ext cx="65" cy="1103507"/>
          </a:xfrm>
          <a:prstGeom prst="rect">
            <a:avLst/>
          </a:prstGeom>
          <a:noFill/>
        </p:spPr>
        <p:txBody>
          <a:bodyPr wrap="none" lIns="0" tIns="0" rIns="0" bIns="0" rtlCol="0">
            <a:spAutoFit/>
          </a:bodyPr>
          <a:lstStyle/>
          <a:p>
            <a:endParaRPr lang="en-US" dirty="0"/>
          </a:p>
        </p:txBody>
      </p:sp>
      <p:sp>
        <p:nvSpPr>
          <p:cNvPr id="13" name="Rectangle 12">
            <a:extLst>
              <a:ext uri="{FF2B5EF4-FFF2-40B4-BE49-F238E27FC236}">
                <a16:creationId xmlns:a16="http://schemas.microsoft.com/office/drawing/2014/main" id="{084A931A-531E-824D-7D71-7F9D447C9F1E}"/>
              </a:ext>
            </a:extLst>
          </p:cNvPr>
          <p:cNvSpPr/>
          <p:nvPr/>
        </p:nvSpPr>
        <p:spPr>
          <a:xfrm>
            <a:off x="1176336" y="16775703"/>
            <a:ext cx="13061952" cy="437741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Cartoon</a:t>
            </a:r>
          </a:p>
        </p:txBody>
      </p:sp>
      <p:pic>
        <p:nvPicPr>
          <p:cNvPr id="16" name="Picture 15" descr="A black text on a black background&#10;&#10;Description automatically generated">
            <a:extLst>
              <a:ext uri="{FF2B5EF4-FFF2-40B4-BE49-F238E27FC236}">
                <a16:creationId xmlns:a16="http://schemas.microsoft.com/office/drawing/2014/main" id="{FCB99909-A1B2-3777-C7A4-C9B76D4A8FA3}"/>
              </a:ext>
            </a:extLst>
          </p:cNvPr>
          <p:cNvPicPr>
            <a:picLocks noChangeAspect="1"/>
          </p:cNvPicPr>
          <p:nvPr/>
        </p:nvPicPr>
        <p:blipFill>
          <a:blip r:embed="rId8"/>
          <a:stretch>
            <a:fillRect/>
          </a:stretch>
        </p:blipFill>
        <p:spPr>
          <a:xfrm>
            <a:off x="26685401" y="5317104"/>
            <a:ext cx="5114925" cy="1885950"/>
          </a:xfrm>
          <a:prstGeom prst="rect">
            <a:avLst/>
          </a:prstGeom>
        </p:spPr>
      </p:pic>
      <p:pic>
        <p:nvPicPr>
          <p:cNvPr id="18" name="Picture 17">
            <a:extLst>
              <a:ext uri="{FF2B5EF4-FFF2-40B4-BE49-F238E27FC236}">
                <a16:creationId xmlns:a16="http://schemas.microsoft.com/office/drawing/2014/main" id="{02456326-3316-647A-8DC7-B8CFDB4F6FC2}"/>
              </a:ext>
            </a:extLst>
          </p:cNvPr>
          <p:cNvPicPr>
            <a:picLocks noChangeAspect="1"/>
          </p:cNvPicPr>
          <p:nvPr/>
        </p:nvPicPr>
        <p:blipFill>
          <a:blip r:embed="rId9"/>
          <a:stretch>
            <a:fillRect/>
          </a:stretch>
        </p:blipFill>
        <p:spPr>
          <a:xfrm>
            <a:off x="27001962" y="4011781"/>
            <a:ext cx="4481801" cy="1372335"/>
          </a:xfrm>
          <a:prstGeom prst="rect">
            <a:avLst/>
          </a:prstGeom>
        </p:spPr>
      </p:pic>
      <p:pic>
        <p:nvPicPr>
          <p:cNvPr id="22" name="Picture 21" descr="A black background with a black square&#10;&#10;Description automatically generated">
            <a:extLst>
              <a:ext uri="{FF2B5EF4-FFF2-40B4-BE49-F238E27FC236}">
                <a16:creationId xmlns:a16="http://schemas.microsoft.com/office/drawing/2014/main" id="{90B3CD36-6BC1-EC13-6967-353F470BD010}"/>
              </a:ext>
            </a:extLst>
          </p:cNvPr>
          <p:cNvPicPr>
            <a:picLocks noChangeAspect="1"/>
          </p:cNvPicPr>
          <p:nvPr/>
        </p:nvPicPr>
        <p:blipFill>
          <a:blip r:embed="rId10"/>
          <a:stretch>
            <a:fillRect/>
          </a:stretch>
        </p:blipFill>
        <p:spPr>
          <a:xfrm>
            <a:off x="5082524" y="21823441"/>
            <a:ext cx="4728572" cy="692858"/>
          </a:xfrm>
          <a:prstGeom prst="rect">
            <a:avLst/>
          </a:prstGeom>
        </p:spPr>
      </p:pic>
      <p:pic>
        <p:nvPicPr>
          <p:cNvPr id="26" name="Picture 25" descr="A black background with a black square&#10;&#10;Description automatically generated">
            <a:extLst>
              <a:ext uri="{FF2B5EF4-FFF2-40B4-BE49-F238E27FC236}">
                <a16:creationId xmlns:a16="http://schemas.microsoft.com/office/drawing/2014/main" id="{784DDEA7-CBC6-A607-3343-713C640D0AEA}"/>
              </a:ext>
            </a:extLst>
          </p:cNvPr>
          <p:cNvPicPr>
            <a:picLocks noChangeAspect="1"/>
          </p:cNvPicPr>
          <p:nvPr/>
        </p:nvPicPr>
        <p:blipFill>
          <a:blip r:embed="rId11"/>
          <a:stretch>
            <a:fillRect/>
          </a:stretch>
        </p:blipFill>
        <p:spPr>
          <a:xfrm>
            <a:off x="4573978" y="22933365"/>
            <a:ext cx="6266667" cy="1186667"/>
          </a:xfrm>
          <a:prstGeom prst="rect">
            <a:avLst/>
          </a:prstGeom>
        </p:spPr>
      </p:pic>
      <p:pic>
        <p:nvPicPr>
          <p:cNvPr id="30" name="Picture 29" descr="A black background with a black square&#10;&#10;Description automatically generated">
            <a:extLst>
              <a:ext uri="{FF2B5EF4-FFF2-40B4-BE49-F238E27FC236}">
                <a16:creationId xmlns:a16="http://schemas.microsoft.com/office/drawing/2014/main" id="{60AE164F-2640-7F42-977B-FD881578B6B1}"/>
              </a:ext>
            </a:extLst>
          </p:cNvPr>
          <p:cNvPicPr>
            <a:picLocks noChangeAspect="1"/>
          </p:cNvPicPr>
          <p:nvPr/>
        </p:nvPicPr>
        <p:blipFill>
          <a:blip r:embed="rId12"/>
          <a:stretch>
            <a:fillRect/>
          </a:stretch>
        </p:blipFill>
        <p:spPr>
          <a:xfrm>
            <a:off x="4936097" y="24481682"/>
            <a:ext cx="4820571" cy="1220571"/>
          </a:xfrm>
          <a:prstGeom prst="rect">
            <a:avLst/>
          </a:prstGeom>
        </p:spPr>
      </p:pic>
      <p:pic>
        <p:nvPicPr>
          <p:cNvPr id="15" name="Picture 14" descr="A black background with a black square&#10;&#10;Description automatically generated">
            <a:extLst>
              <a:ext uri="{FF2B5EF4-FFF2-40B4-BE49-F238E27FC236}">
                <a16:creationId xmlns:a16="http://schemas.microsoft.com/office/drawing/2014/main" id="{E0A98D3A-D613-6B63-C9F2-6817FB4D1765}"/>
              </a:ext>
            </a:extLst>
          </p:cNvPr>
          <p:cNvPicPr>
            <a:picLocks noChangeAspect="1"/>
          </p:cNvPicPr>
          <p:nvPr/>
        </p:nvPicPr>
        <p:blipFill>
          <a:blip r:embed="rId13"/>
          <a:stretch>
            <a:fillRect/>
          </a:stretch>
        </p:blipFill>
        <p:spPr>
          <a:xfrm>
            <a:off x="19922274" y="23273685"/>
            <a:ext cx="3132381" cy="990000"/>
          </a:xfrm>
          <a:prstGeom prst="rect">
            <a:avLst/>
          </a:prstGeom>
        </p:spPr>
      </p:pic>
      <p:sp>
        <p:nvSpPr>
          <p:cNvPr id="19" name="TextBox 18">
            <a:extLst>
              <a:ext uri="{FF2B5EF4-FFF2-40B4-BE49-F238E27FC236}">
                <a16:creationId xmlns:a16="http://schemas.microsoft.com/office/drawing/2014/main" id="{B033EEDB-E001-2AB0-2AC1-80ABF9177539}"/>
              </a:ext>
            </a:extLst>
          </p:cNvPr>
          <p:cNvSpPr txBox="1"/>
          <p:nvPr/>
        </p:nvSpPr>
        <p:spPr>
          <a:xfrm>
            <a:off x="15885884" y="31230418"/>
            <a:ext cx="13061950" cy="461665"/>
          </a:xfrm>
          <a:prstGeom prst="rect">
            <a:avLst/>
          </a:prstGeom>
          <a:noFill/>
        </p:spPr>
        <p:txBody>
          <a:bodyPr wrap="square" rtlCol="0">
            <a:spAutoFit/>
          </a:bodyPr>
          <a:lstStyle/>
          <a:p>
            <a:pPr algn="ctr"/>
            <a:r>
              <a:rPr lang="en-US" sz="2400" i="1" dirty="0">
                <a:latin typeface="Neue Haas Grotesk Text Pro" panose="020B0504020202020204" pitchFamily="34" charset="0"/>
                <a:cs typeface="Arial" panose="020B0604020202020204" pitchFamily="34" charset="0"/>
              </a:rPr>
              <a:t>Figure 1: Simulation of light wave propagating into material undergoing collisional damping.</a:t>
            </a:r>
          </a:p>
        </p:txBody>
      </p:sp>
      <p:pic>
        <p:nvPicPr>
          <p:cNvPr id="31" name="Picture 30" descr="A black background with a black square&#10;&#10;Description automatically generated">
            <a:extLst>
              <a:ext uri="{FF2B5EF4-FFF2-40B4-BE49-F238E27FC236}">
                <a16:creationId xmlns:a16="http://schemas.microsoft.com/office/drawing/2014/main" id="{6E351AB4-304E-424E-DE98-E4C17B6A971B}"/>
              </a:ext>
            </a:extLst>
          </p:cNvPr>
          <p:cNvPicPr>
            <a:picLocks noChangeAspect="1"/>
          </p:cNvPicPr>
          <p:nvPr/>
        </p:nvPicPr>
        <p:blipFill>
          <a:blip r:embed="rId14"/>
          <a:stretch>
            <a:fillRect/>
          </a:stretch>
        </p:blipFill>
        <p:spPr>
          <a:xfrm>
            <a:off x="15554286" y="14266243"/>
            <a:ext cx="7002234" cy="1057138"/>
          </a:xfrm>
          <a:prstGeom prst="rect">
            <a:avLst/>
          </a:prstGeom>
        </p:spPr>
      </p:pic>
      <p:pic>
        <p:nvPicPr>
          <p:cNvPr id="39" name="Picture 38" descr="A black background with a black square&#10;&#10;Description automatically generated">
            <a:extLst>
              <a:ext uri="{FF2B5EF4-FFF2-40B4-BE49-F238E27FC236}">
                <a16:creationId xmlns:a16="http://schemas.microsoft.com/office/drawing/2014/main" id="{B0AD3265-8303-8FD9-BFFE-1B785766BABD}"/>
              </a:ext>
            </a:extLst>
          </p:cNvPr>
          <p:cNvPicPr>
            <a:picLocks noChangeAspect="1"/>
          </p:cNvPicPr>
          <p:nvPr/>
        </p:nvPicPr>
        <p:blipFill>
          <a:blip r:embed="rId15"/>
          <a:stretch>
            <a:fillRect/>
          </a:stretch>
        </p:blipFill>
        <p:spPr>
          <a:xfrm>
            <a:off x="15554286" y="15965603"/>
            <a:ext cx="9161547" cy="984771"/>
          </a:xfrm>
          <a:prstGeom prst="rect">
            <a:avLst/>
          </a:prstGeom>
        </p:spPr>
      </p:pic>
      <p:pic>
        <p:nvPicPr>
          <p:cNvPr id="1028" name="Picture 4">
            <a:extLst>
              <a:ext uri="{FF2B5EF4-FFF2-40B4-BE49-F238E27FC236}">
                <a16:creationId xmlns:a16="http://schemas.microsoft.com/office/drawing/2014/main" id="{146A3B26-C247-FAA9-7C4B-91D9BA9A2D3E}"/>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8350959" y="25222250"/>
            <a:ext cx="7189281" cy="565938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E14EB5FF-9A5B-335F-49DF-F2EBFA0106D8}"/>
              </a:ext>
            </a:extLst>
          </p:cNvPr>
          <p:cNvSpPr txBox="1"/>
          <p:nvPr/>
        </p:nvSpPr>
        <p:spPr>
          <a:xfrm>
            <a:off x="29652911" y="21663964"/>
            <a:ext cx="13061951" cy="1477328"/>
          </a:xfrm>
          <a:prstGeom prst="rect">
            <a:avLst/>
          </a:prstGeom>
          <a:noFill/>
        </p:spPr>
        <p:txBody>
          <a:bodyPr wrap="square" rtlCol="0">
            <a:spAutoFit/>
          </a:bodyPr>
          <a:lstStyle/>
          <a:p>
            <a:pPr algn="just"/>
            <a:r>
              <a:rPr lang="en-US" sz="3000" dirty="0">
                <a:latin typeface="Neue Haas Grotesk Text Pro" panose="020B0504020202020204" pitchFamily="34" charset="0"/>
                <a:cs typeface="Arial" panose="020B0604020202020204" pitchFamily="34" charset="0"/>
              </a:rPr>
              <a:t>We model 1-D initial plasma formation to observe numerical performance of an explicit finite-difference solver. For our future work we can extend our solver to 2-D and 3-D by simply adding terms to our solver. </a:t>
            </a:r>
          </a:p>
        </p:txBody>
      </p:sp>
      <p:sp>
        <p:nvSpPr>
          <p:cNvPr id="12" name="Rectangle 11">
            <a:extLst>
              <a:ext uri="{FF2B5EF4-FFF2-40B4-BE49-F238E27FC236}">
                <a16:creationId xmlns:a16="http://schemas.microsoft.com/office/drawing/2014/main" id="{9FDAB931-6E85-DBA6-78C7-FD530834647A}"/>
              </a:ext>
            </a:extLst>
          </p:cNvPr>
          <p:cNvSpPr/>
          <p:nvPr/>
        </p:nvSpPr>
        <p:spPr>
          <a:xfrm>
            <a:off x="29652910" y="20284666"/>
            <a:ext cx="13061951" cy="1170214"/>
          </a:xfrm>
          <a:prstGeom prst="rect">
            <a:avLst/>
          </a:prstGeom>
          <a:solidFill>
            <a:srgbClr val="F58025"/>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ktiv Grotesk" panose="020B0504020202020204" pitchFamily="34" charset="0"/>
                <a:ea typeface="Aktiv Grotesk" panose="020B0504020202020204" pitchFamily="34" charset="0"/>
                <a:cs typeface="Aktiv Grotesk" panose="020B0504020202020204" pitchFamily="34" charset="0"/>
              </a:rPr>
              <a:t>Future Work</a:t>
            </a:r>
            <a:endParaRPr lang="en-US" sz="5000" dirty="0">
              <a:latin typeface="Aktiv Grotesk" panose="020B0504020202020204" pitchFamily="34" charset="0"/>
              <a:ea typeface="Aktiv Grotesk" panose="020B0504020202020204" pitchFamily="34" charset="0"/>
              <a:cs typeface="Aktiv Grotesk" panose="020B0504020202020204" pitchFamily="34" charset="0"/>
            </a:endParaRPr>
          </a:p>
        </p:txBody>
      </p:sp>
    </p:spTree>
    <p:extLst>
      <p:ext uri="{BB962C8B-B14F-4D97-AF65-F5344CB8AC3E}">
        <p14:creationId xmlns:p14="http://schemas.microsoft.com/office/powerpoint/2010/main" val="13174692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11C35C4-6187-8040-8A70-A5C513CADDCB}"/>
              </a:ext>
            </a:extLst>
          </p:cNvPr>
          <p:cNvPicPr>
            <a:picLocks noChangeAspect="1"/>
          </p:cNvPicPr>
          <p:nvPr/>
        </p:nvPicPr>
        <p:blipFill>
          <a:blip r:embed="rId2"/>
          <a:stretch>
            <a:fillRect/>
          </a:stretch>
        </p:blipFill>
        <p:spPr>
          <a:xfrm>
            <a:off x="22373673" y="8409989"/>
            <a:ext cx="13324896" cy="2236679"/>
          </a:xfrm>
          <a:prstGeom prst="rect">
            <a:avLst/>
          </a:prstGeom>
        </p:spPr>
      </p:pic>
      <p:pic>
        <p:nvPicPr>
          <p:cNvPr id="6" name="Picture 5">
            <a:extLst>
              <a:ext uri="{FF2B5EF4-FFF2-40B4-BE49-F238E27FC236}">
                <a16:creationId xmlns:a16="http://schemas.microsoft.com/office/drawing/2014/main" id="{86E1C0A6-A370-7743-B530-34A81009C5D9}"/>
              </a:ext>
            </a:extLst>
          </p:cNvPr>
          <p:cNvPicPr>
            <a:picLocks noChangeAspect="1"/>
          </p:cNvPicPr>
          <p:nvPr/>
        </p:nvPicPr>
        <p:blipFill>
          <a:blip r:embed="rId3"/>
          <a:stretch>
            <a:fillRect/>
          </a:stretch>
        </p:blipFill>
        <p:spPr>
          <a:xfrm>
            <a:off x="6579492" y="7620955"/>
            <a:ext cx="11783005" cy="3814748"/>
          </a:xfrm>
          <a:prstGeom prst="rect">
            <a:avLst/>
          </a:prstGeom>
        </p:spPr>
      </p:pic>
    </p:spTree>
    <p:extLst>
      <p:ext uri="{BB962C8B-B14F-4D97-AF65-F5344CB8AC3E}">
        <p14:creationId xmlns:p14="http://schemas.microsoft.com/office/powerpoint/2010/main" val="34207734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A170FEF-011A-5342-B701-2B5D8E102B3F}"/>
              </a:ext>
            </a:extLst>
          </p:cNvPr>
          <p:cNvSpPr/>
          <p:nvPr/>
        </p:nvSpPr>
        <p:spPr>
          <a:xfrm>
            <a:off x="1176338" y="7315201"/>
            <a:ext cx="13061950" cy="1170214"/>
          </a:xfrm>
          <a:prstGeom prst="rect">
            <a:avLst/>
          </a:prstGeom>
          <a:solidFill>
            <a:srgbClr val="F58025"/>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rial" panose="020B0604020202020204" pitchFamily="34" charset="0"/>
                <a:cs typeface="Arial" panose="020B0604020202020204" pitchFamily="34" charset="0"/>
              </a:rPr>
              <a:t>Introduction</a:t>
            </a:r>
            <a:endParaRPr lang="en-US" sz="5000"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F70CDB76-B0F2-6F41-8B57-3F2A80D0319B}"/>
              </a:ext>
            </a:extLst>
          </p:cNvPr>
          <p:cNvSpPr/>
          <p:nvPr/>
        </p:nvSpPr>
        <p:spPr>
          <a:xfrm>
            <a:off x="1176338" y="15683997"/>
            <a:ext cx="13061950" cy="1170214"/>
          </a:xfrm>
          <a:prstGeom prst="rect">
            <a:avLst/>
          </a:prstGeom>
          <a:solidFill>
            <a:srgbClr val="F58025"/>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rial" panose="020B0604020202020204" pitchFamily="34" charset="0"/>
                <a:cs typeface="Arial" panose="020B0604020202020204" pitchFamily="34" charset="0"/>
              </a:rPr>
              <a:t>Research Goal</a:t>
            </a:r>
            <a:endParaRPr lang="en-US" sz="5000" dirty="0">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FD122781-2C66-7D44-B469-BC6909743CF3}"/>
              </a:ext>
            </a:extLst>
          </p:cNvPr>
          <p:cNvSpPr/>
          <p:nvPr/>
        </p:nvSpPr>
        <p:spPr>
          <a:xfrm>
            <a:off x="1176338" y="20007641"/>
            <a:ext cx="13061950" cy="1170214"/>
          </a:xfrm>
          <a:prstGeom prst="rect">
            <a:avLst/>
          </a:prstGeom>
          <a:solidFill>
            <a:srgbClr val="F58025"/>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rial" panose="020B0604020202020204" pitchFamily="34" charset="0"/>
                <a:cs typeface="Arial" panose="020B0604020202020204" pitchFamily="34" charset="0"/>
              </a:rPr>
              <a:t>Methods</a:t>
            </a:r>
          </a:p>
        </p:txBody>
      </p:sp>
      <p:sp>
        <p:nvSpPr>
          <p:cNvPr id="14" name="Rectangle 13">
            <a:extLst>
              <a:ext uri="{FF2B5EF4-FFF2-40B4-BE49-F238E27FC236}">
                <a16:creationId xmlns:a16="http://schemas.microsoft.com/office/drawing/2014/main" id="{DEE8E935-1F76-7B41-A8A0-FA9A6DC4CBE3}"/>
              </a:ext>
            </a:extLst>
          </p:cNvPr>
          <p:cNvSpPr/>
          <p:nvPr/>
        </p:nvSpPr>
        <p:spPr>
          <a:xfrm>
            <a:off x="15414625" y="7315201"/>
            <a:ext cx="13061950" cy="1170214"/>
          </a:xfrm>
          <a:prstGeom prst="rect">
            <a:avLst/>
          </a:prstGeom>
          <a:solidFill>
            <a:srgbClr val="F58025"/>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rial" panose="020B0604020202020204" pitchFamily="34" charset="0"/>
                <a:cs typeface="Arial" panose="020B0604020202020204" pitchFamily="34" charset="0"/>
              </a:rPr>
              <a:t>Figures and Results</a:t>
            </a:r>
            <a:endParaRPr lang="en-US" sz="5000"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259C470A-374F-3543-B16F-0BC89D36B0E4}"/>
              </a:ext>
            </a:extLst>
          </p:cNvPr>
          <p:cNvSpPr/>
          <p:nvPr/>
        </p:nvSpPr>
        <p:spPr>
          <a:xfrm>
            <a:off x="29652912" y="7315201"/>
            <a:ext cx="13061951" cy="1170214"/>
          </a:xfrm>
          <a:prstGeom prst="rect">
            <a:avLst/>
          </a:prstGeom>
          <a:solidFill>
            <a:srgbClr val="F58025"/>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Helvetica" pitchFamily="2" charset="0"/>
              </a:rPr>
              <a:t>Conclusion</a:t>
            </a:r>
            <a:endParaRPr lang="en-US" sz="5000" dirty="0">
              <a:latin typeface="Helvetica" pitchFamily="2" charset="0"/>
            </a:endParaRPr>
          </a:p>
        </p:txBody>
      </p:sp>
      <p:sp>
        <p:nvSpPr>
          <p:cNvPr id="20" name="Rectangle 19">
            <a:extLst>
              <a:ext uri="{FF2B5EF4-FFF2-40B4-BE49-F238E27FC236}">
                <a16:creationId xmlns:a16="http://schemas.microsoft.com/office/drawing/2014/main" id="{91CEC3C6-A0A1-964B-B8A8-C834154687AF}"/>
              </a:ext>
            </a:extLst>
          </p:cNvPr>
          <p:cNvSpPr/>
          <p:nvPr/>
        </p:nvSpPr>
        <p:spPr>
          <a:xfrm>
            <a:off x="29652912" y="20007641"/>
            <a:ext cx="13061951" cy="1170214"/>
          </a:xfrm>
          <a:prstGeom prst="rect">
            <a:avLst/>
          </a:prstGeom>
          <a:solidFill>
            <a:srgbClr val="F58025"/>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Helvetica" pitchFamily="2" charset="0"/>
              </a:rPr>
              <a:t>Acknowledgments</a:t>
            </a:r>
            <a:endParaRPr lang="en-US" sz="5000" dirty="0">
              <a:latin typeface="Helvetica" pitchFamily="2" charset="0"/>
            </a:endParaRPr>
          </a:p>
        </p:txBody>
      </p:sp>
      <p:sp>
        <p:nvSpPr>
          <p:cNvPr id="21" name="TextBox 20">
            <a:extLst>
              <a:ext uri="{FF2B5EF4-FFF2-40B4-BE49-F238E27FC236}">
                <a16:creationId xmlns:a16="http://schemas.microsoft.com/office/drawing/2014/main" id="{74A298CE-07C7-084B-B72C-D7D120AA24D1}"/>
              </a:ext>
            </a:extLst>
          </p:cNvPr>
          <p:cNvSpPr txBox="1"/>
          <p:nvPr/>
        </p:nvSpPr>
        <p:spPr>
          <a:xfrm>
            <a:off x="29652912" y="21558855"/>
            <a:ext cx="13061951" cy="3375796"/>
          </a:xfrm>
          <a:prstGeom prst="rect">
            <a:avLst/>
          </a:prstGeom>
          <a:noFill/>
        </p:spPr>
        <p:txBody>
          <a:bodyPr wrap="square" rtlCol="0">
            <a:spAutoFit/>
          </a:bodyPr>
          <a:lstStyle/>
          <a:p>
            <a:r>
              <a:rPr lang="en-US" sz="2667" dirty="0" err="1">
                <a:latin typeface="Arial" panose="020B0604020202020204" pitchFamily="34" charset="0"/>
                <a:cs typeface="Arial" panose="020B0604020202020204" pitchFamily="34" charset="0"/>
              </a:rPr>
              <a:t>Vitam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voloria</a:t>
            </a:r>
            <a:r>
              <a:rPr lang="en-US" sz="2667" dirty="0">
                <a:latin typeface="Arial" panose="020B0604020202020204" pitchFamily="34" charset="0"/>
                <a:cs typeface="Arial" panose="020B0604020202020204" pitchFamily="34" charset="0"/>
              </a:rPr>
              <a:t> con et, cum </a:t>
            </a:r>
            <a:r>
              <a:rPr lang="en-US" sz="2667" dirty="0" err="1">
                <a:latin typeface="Arial" panose="020B0604020202020204" pitchFamily="34" charset="0"/>
                <a:cs typeface="Arial" panose="020B0604020202020204" pitchFamily="34" charset="0"/>
              </a:rPr>
              <a:t>laboreium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nam</a:t>
            </a:r>
            <a:r>
              <a:rPr lang="en-US" sz="2667" dirty="0">
                <a:latin typeface="Arial" panose="020B0604020202020204" pitchFamily="34" charset="0"/>
                <a:cs typeface="Arial" panose="020B0604020202020204" pitchFamily="34" charset="0"/>
              </a:rPr>
              <a:t> cum, </a:t>
            </a:r>
            <a:r>
              <a:rPr lang="en-US" sz="2667" dirty="0" err="1">
                <a:latin typeface="Arial" panose="020B0604020202020204" pitchFamily="34" charset="0"/>
                <a:cs typeface="Arial" panose="020B0604020202020204" pitchFamily="34" charset="0"/>
              </a:rPr>
              <a:t>quat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paris</a:t>
            </a:r>
            <a:r>
              <a:rPr lang="en-US" sz="2667" dirty="0">
                <a:latin typeface="Arial" panose="020B0604020202020204" pitchFamily="34" charset="0"/>
                <a:cs typeface="Arial" panose="020B0604020202020204" pitchFamily="34" charset="0"/>
              </a:rPr>
              <a:t> as core </a:t>
            </a:r>
            <a:r>
              <a:rPr lang="en-US" sz="2667" dirty="0" err="1">
                <a:latin typeface="Arial" panose="020B0604020202020204" pitchFamily="34" charset="0"/>
                <a:cs typeface="Arial" panose="020B0604020202020204" pitchFamily="34" charset="0"/>
              </a:rPr>
              <a:t>volorest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exceatur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antio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voluptas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eumquatendit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doluptatet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landignam</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lantur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sania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escidit</a:t>
            </a:r>
            <a:r>
              <a:rPr lang="en-US" sz="2667" dirty="0">
                <a:latin typeface="Arial" panose="020B0604020202020204" pitchFamily="34" charset="0"/>
                <a:cs typeface="Arial" panose="020B0604020202020204" pitchFamily="34" charset="0"/>
              </a:rPr>
              <a:t> min </a:t>
            </a:r>
            <a:r>
              <a:rPr lang="en-US" sz="2667" dirty="0" err="1">
                <a:latin typeface="Arial" panose="020B0604020202020204" pitchFamily="34" charset="0"/>
                <a:cs typeface="Arial" panose="020B0604020202020204" pitchFamily="34" charset="0"/>
              </a:rPr>
              <a:t>reruptiaero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velis</a:t>
            </a:r>
            <a:r>
              <a:rPr lang="en-US" sz="2667" dirty="0">
                <a:latin typeface="Arial" panose="020B0604020202020204" pitchFamily="34" charset="0"/>
                <a:cs typeface="Arial" panose="020B0604020202020204" pitchFamily="34" charset="0"/>
              </a:rPr>
              <a:t> maximus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sequidisit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omnient</a:t>
            </a:r>
            <a:r>
              <a:rPr lang="en-US" sz="2667" dirty="0">
                <a:latin typeface="Arial" panose="020B0604020202020204" pitchFamily="34" charset="0"/>
                <a:cs typeface="Arial" panose="020B0604020202020204" pitchFamily="34" charset="0"/>
              </a:rPr>
              <a:t> hit lam </a:t>
            </a:r>
            <a:r>
              <a:rPr lang="en-US" sz="2667" dirty="0" err="1">
                <a:latin typeface="Arial" panose="020B0604020202020204" pitchFamily="34" charset="0"/>
                <a:cs typeface="Arial" panose="020B0604020202020204" pitchFamily="34" charset="0"/>
              </a:rPr>
              <a:t>eicias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modio</a:t>
            </a:r>
            <a:r>
              <a:rPr lang="en-US" sz="2667" dirty="0">
                <a:latin typeface="Arial" panose="020B0604020202020204" pitchFamily="34" charset="0"/>
                <a:cs typeface="Arial" panose="020B0604020202020204" pitchFamily="34" charset="0"/>
              </a:rPr>
              <a:t> con </a:t>
            </a:r>
            <a:r>
              <a:rPr lang="en-US" sz="2667" dirty="0" err="1">
                <a:latin typeface="Arial" panose="020B0604020202020204" pitchFamily="34" charset="0"/>
                <a:cs typeface="Arial" panose="020B0604020202020204" pitchFamily="34" charset="0"/>
              </a:rPr>
              <a:t>nisin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pediam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accaborit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corehen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dendae</a:t>
            </a:r>
            <a:r>
              <a:rPr lang="en-US" sz="2667" dirty="0">
                <a:latin typeface="Arial" panose="020B0604020202020204" pitchFamily="34" charset="0"/>
                <a:cs typeface="Arial" panose="020B0604020202020204" pitchFamily="34" charset="0"/>
              </a:rPr>
              <a:t> nonet </a:t>
            </a:r>
            <a:r>
              <a:rPr lang="en-US" sz="2667" dirty="0" err="1">
                <a:latin typeface="Arial" panose="020B0604020202020204" pitchFamily="34" charset="0"/>
                <a:cs typeface="Arial" panose="020B0604020202020204" pitchFamily="34" charset="0"/>
              </a:rPr>
              <a:t>eliquam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aperorepe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autatem</a:t>
            </a:r>
            <a:r>
              <a:rPr lang="en-US" sz="2667" dirty="0">
                <a:latin typeface="Arial" panose="020B0604020202020204" pitchFamily="34" charset="0"/>
                <a:cs typeface="Arial" panose="020B0604020202020204" pitchFamily="34" charset="0"/>
              </a:rPr>
              <a:t> voles </a:t>
            </a:r>
            <a:r>
              <a:rPr lang="en-US" sz="2667" dirty="0" err="1">
                <a:latin typeface="Arial" panose="020B0604020202020204" pitchFamily="34" charset="0"/>
                <a:cs typeface="Arial" panose="020B0604020202020204" pitchFamily="34" charset="0"/>
              </a:rPr>
              <a:t>int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odic</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tem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dolorrum</a:t>
            </a:r>
            <a:r>
              <a:rPr lang="en-US" sz="2667" dirty="0">
                <a:latin typeface="Arial" panose="020B0604020202020204" pitchFamily="34" charset="0"/>
                <a:cs typeface="Arial" panose="020B0604020202020204" pitchFamily="34" charset="0"/>
              </a:rPr>
              <a:t> que cores </a:t>
            </a:r>
            <a:r>
              <a:rPr lang="en-US" sz="2667" dirty="0" err="1">
                <a:latin typeface="Arial" panose="020B0604020202020204" pitchFamily="34" charset="0"/>
                <a:cs typeface="Arial" panose="020B0604020202020204" pitchFamily="34" charset="0"/>
              </a:rPr>
              <a:t>doluptaturi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utemolorum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imusam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idendaecabo</a:t>
            </a:r>
            <a:r>
              <a:rPr lang="en-US" sz="2667" dirty="0">
                <a:latin typeface="Arial" panose="020B0604020202020204" pitchFamily="34" charset="0"/>
                <a:cs typeface="Arial" panose="020B0604020202020204" pitchFamily="34" charset="0"/>
              </a:rPr>
              <a:t>. Nam quo </a:t>
            </a:r>
            <a:r>
              <a:rPr lang="en-US" sz="2667" dirty="0" err="1">
                <a:latin typeface="Arial" panose="020B0604020202020204" pitchFamily="34" charset="0"/>
                <a:cs typeface="Arial" panose="020B0604020202020204" pitchFamily="34" charset="0"/>
              </a:rPr>
              <a:t>moluptatur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omnienderi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sinvele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stiam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cus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eos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sime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sed</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occupta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temquia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nobisciur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dolenem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oluptam</a:t>
            </a:r>
            <a:r>
              <a:rPr lang="en-US" sz="2667" dirty="0">
                <a:latin typeface="Arial" panose="020B0604020202020204" pitchFamily="34" charset="0"/>
                <a:cs typeface="Arial" panose="020B0604020202020204" pitchFamily="34" charset="0"/>
              </a:rPr>
              <a:t> ne </a:t>
            </a:r>
            <a:r>
              <a:rPr lang="en-US" sz="2667" dirty="0" err="1">
                <a:latin typeface="Arial" panose="020B0604020202020204" pitchFamily="34" charset="0"/>
                <a:cs typeface="Arial" panose="020B0604020202020204" pitchFamily="34" charset="0"/>
              </a:rPr>
              <a:t>nonessumqui</a:t>
            </a:r>
            <a:endParaRPr lang="en-US" sz="2667" dirty="0">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BBD28B2E-EB3C-4243-98EF-FED959248E29}"/>
              </a:ext>
            </a:extLst>
          </p:cNvPr>
          <p:cNvSpPr/>
          <p:nvPr/>
        </p:nvSpPr>
        <p:spPr>
          <a:xfrm>
            <a:off x="29652912" y="25468641"/>
            <a:ext cx="13061951" cy="1170214"/>
          </a:xfrm>
          <a:prstGeom prst="rect">
            <a:avLst/>
          </a:prstGeom>
          <a:solidFill>
            <a:srgbClr val="F58025"/>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Helvetica" pitchFamily="2" charset="0"/>
              </a:rPr>
              <a:t>References</a:t>
            </a:r>
            <a:endParaRPr lang="en-US" sz="5000" dirty="0">
              <a:latin typeface="Helvetica" pitchFamily="2" charset="0"/>
            </a:endParaRPr>
          </a:p>
        </p:txBody>
      </p:sp>
      <p:sp>
        <p:nvSpPr>
          <p:cNvPr id="24" name="TextBox 23">
            <a:extLst>
              <a:ext uri="{FF2B5EF4-FFF2-40B4-BE49-F238E27FC236}">
                <a16:creationId xmlns:a16="http://schemas.microsoft.com/office/drawing/2014/main" id="{EF233BEC-D918-0A48-8894-42A92980A8AA}"/>
              </a:ext>
            </a:extLst>
          </p:cNvPr>
          <p:cNvSpPr txBox="1"/>
          <p:nvPr/>
        </p:nvSpPr>
        <p:spPr>
          <a:xfrm>
            <a:off x="29652912" y="27019855"/>
            <a:ext cx="13061951" cy="3375796"/>
          </a:xfrm>
          <a:prstGeom prst="rect">
            <a:avLst/>
          </a:prstGeom>
          <a:noFill/>
        </p:spPr>
        <p:txBody>
          <a:bodyPr wrap="square" rtlCol="0">
            <a:spAutoFit/>
          </a:bodyPr>
          <a:lstStyle/>
          <a:p>
            <a:r>
              <a:rPr lang="en-US" sz="2667" dirty="0" err="1">
                <a:latin typeface="Arial" panose="020B0604020202020204" pitchFamily="34" charset="0"/>
                <a:cs typeface="Arial" panose="020B0604020202020204" pitchFamily="34" charset="0"/>
              </a:rPr>
              <a:t>Vitam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voloria</a:t>
            </a:r>
            <a:r>
              <a:rPr lang="en-US" sz="2667" dirty="0">
                <a:latin typeface="Arial" panose="020B0604020202020204" pitchFamily="34" charset="0"/>
                <a:cs typeface="Arial" panose="020B0604020202020204" pitchFamily="34" charset="0"/>
              </a:rPr>
              <a:t> con et, cum </a:t>
            </a:r>
            <a:r>
              <a:rPr lang="en-US" sz="2667" dirty="0" err="1">
                <a:latin typeface="Arial" panose="020B0604020202020204" pitchFamily="34" charset="0"/>
                <a:cs typeface="Arial" panose="020B0604020202020204" pitchFamily="34" charset="0"/>
              </a:rPr>
              <a:t>laboreium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nam</a:t>
            </a:r>
            <a:r>
              <a:rPr lang="en-US" sz="2667" dirty="0">
                <a:latin typeface="Arial" panose="020B0604020202020204" pitchFamily="34" charset="0"/>
                <a:cs typeface="Arial" panose="020B0604020202020204" pitchFamily="34" charset="0"/>
              </a:rPr>
              <a:t> cum, </a:t>
            </a:r>
            <a:r>
              <a:rPr lang="en-US" sz="2667" dirty="0" err="1">
                <a:latin typeface="Arial" panose="020B0604020202020204" pitchFamily="34" charset="0"/>
                <a:cs typeface="Arial" panose="020B0604020202020204" pitchFamily="34" charset="0"/>
              </a:rPr>
              <a:t>quat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paris</a:t>
            </a:r>
            <a:r>
              <a:rPr lang="en-US" sz="2667" dirty="0">
                <a:latin typeface="Arial" panose="020B0604020202020204" pitchFamily="34" charset="0"/>
                <a:cs typeface="Arial" panose="020B0604020202020204" pitchFamily="34" charset="0"/>
              </a:rPr>
              <a:t> as core </a:t>
            </a:r>
            <a:r>
              <a:rPr lang="en-US" sz="2667" dirty="0" err="1">
                <a:latin typeface="Arial" panose="020B0604020202020204" pitchFamily="34" charset="0"/>
                <a:cs typeface="Arial" panose="020B0604020202020204" pitchFamily="34" charset="0"/>
              </a:rPr>
              <a:t>volorest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exceatur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antio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voluptas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eumquatendit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doluptatet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landignam</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lantur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sania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escidit</a:t>
            </a:r>
            <a:r>
              <a:rPr lang="en-US" sz="2667" dirty="0">
                <a:latin typeface="Arial" panose="020B0604020202020204" pitchFamily="34" charset="0"/>
                <a:cs typeface="Arial" panose="020B0604020202020204" pitchFamily="34" charset="0"/>
              </a:rPr>
              <a:t> min </a:t>
            </a:r>
            <a:r>
              <a:rPr lang="en-US" sz="2667" dirty="0" err="1">
                <a:latin typeface="Arial" panose="020B0604020202020204" pitchFamily="34" charset="0"/>
                <a:cs typeface="Arial" panose="020B0604020202020204" pitchFamily="34" charset="0"/>
              </a:rPr>
              <a:t>reruptiaero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velis</a:t>
            </a:r>
            <a:r>
              <a:rPr lang="en-US" sz="2667" dirty="0">
                <a:latin typeface="Arial" panose="020B0604020202020204" pitchFamily="34" charset="0"/>
                <a:cs typeface="Arial" panose="020B0604020202020204" pitchFamily="34" charset="0"/>
              </a:rPr>
              <a:t> maximus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sequidisit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omnient</a:t>
            </a:r>
            <a:r>
              <a:rPr lang="en-US" sz="2667" dirty="0">
                <a:latin typeface="Arial" panose="020B0604020202020204" pitchFamily="34" charset="0"/>
                <a:cs typeface="Arial" panose="020B0604020202020204" pitchFamily="34" charset="0"/>
              </a:rPr>
              <a:t> hit lam </a:t>
            </a:r>
            <a:r>
              <a:rPr lang="en-US" sz="2667" dirty="0" err="1">
                <a:latin typeface="Arial" panose="020B0604020202020204" pitchFamily="34" charset="0"/>
                <a:cs typeface="Arial" panose="020B0604020202020204" pitchFamily="34" charset="0"/>
              </a:rPr>
              <a:t>eicias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modio</a:t>
            </a:r>
            <a:r>
              <a:rPr lang="en-US" sz="2667" dirty="0">
                <a:latin typeface="Arial" panose="020B0604020202020204" pitchFamily="34" charset="0"/>
                <a:cs typeface="Arial" panose="020B0604020202020204" pitchFamily="34" charset="0"/>
              </a:rPr>
              <a:t> con </a:t>
            </a:r>
            <a:r>
              <a:rPr lang="en-US" sz="2667" dirty="0" err="1">
                <a:latin typeface="Arial" panose="020B0604020202020204" pitchFamily="34" charset="0"/>
                <a:cs typeface="Arial" panose="020B0604020202020204" pitchFamily="34" charset="0"/>
              </a:rPr>
              <a:t>nisin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pediam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accaborit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corehen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dendae</a:t>
            </a:r>
            <a:r>
              <a:rPr lang="en-US" sz="2667" dirty="0">
                <a:latin typeface="Arial" panose="020B0604020202020204" pitchFamily="34" charset="0"/>
                <a:cs typeface="Arial" panose="020B0604020202020204" pitchFamily="34" charset="0"/>
              </a:rPr>
              <a:t> nonet </a:t>
            </a:r>
            <a:r>
              <a:rPr lang="en-US" sz="2667" dirty="0" err="1">
                <a:latin typeface="Arial" panose="020B0604020202020204" pitchFamily="34" charset="0"/>
                <a:cs typeface="Arial" panose="020B0604020202020204" pitchFamily="34" charset="0"/>
              </a:rPr>
              <a:t>eliquam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aperorepe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autatem</a:t>
            </a:r>
            <a:r>
              <a:rPr lang="en-US" sz="2667" dirty="0">
                <a:latin typeface="Arial" panose="020B0604020202020204" pitchFamily="34" charset="0"/>
                <a:cs typeface="Arial" panose="020B0604020202020204" pitchFamily="34" charset="0"/>
              </a:rPr>
              <a:t> voles </a:t>
            </a:r>
            <a:r>
              <a:rPr lang="en-US" sz="2667" dirty="0" err="1">
                <a:latin typeface="Arial" panose="020B0604020202020204" pitchFamily="34" charset="0"/>
                <a:cs typeface="Arial" panose="020B0604020202020204" pitchFamily="34" charset="0"/>
              </a:rPr>
              <a:t>int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odic</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tem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dolorrum</a:t>
            </a:r>
            <a:r>
              <a:rPr lang="en-US" sz="2667" dirty="0">
                <a:latin typeface="Arial" panose="020B0604020202020204" pitchFamily="34" charset="0"/>
                <a:cs typeface="Arial" panose="020B0604020202020204" pitchFamily="34" charset="0"/>
              </a:rPr>
              <a:t> que cores </a:t>
            </a:r>
            <a:r>
              <a:rPr lang="en-US" sz="2667" dirty="0" err="1">
                <a:latin typeface="Arial" panose="020B0604020202020204" pitchFamily="34" charset="0"/>
                <a:cs typeface="Arial" panose="020B0604020202020204" pitchFamily="34" charset="0"/>
              </a:rPr>
              <a:t>doluptaturi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utemolorum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imusam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idendaecabo</a:t>
            </a:r>
            <a:r>
              <a:rPr lang="en-US" sz="2667" dirty="0">
                <a:latin typeface="Arial" panose="020B0604020202020204" pitchFamily="34" charset="0"/>
                <a:cs typeface="Arial" panose="020B0604020202020204" pitchFamily="34" charset="0"/>
              </a:rPr>
              <a:t>. Nam quo </a:t>
            </a:r>
            <a:r>
              <a:rPr lang="en-US" sz="2667" dirty="0" err="1">
                <a:latin typeface="Arial" panose="020B0604020202020204" pitchFamily="34" charset="0"/>
                <a:cs typeface="Arial" panose="020B0604020202020204" pitchFamily="34" charset="0"/>
              </a:rPr>
              <a:t>moluptatur</a:t>
            </a:r>
            <a:r>
              <a:rPr lang="en-US" sz="2667" dirty="0">
                <a:latin typeface="Arial" panose="020B0604020202020204" pitchFamily="34" charset="0"/>
                <a:cs typeface="Arial" panose="020B0604020202020204" pitchFamily="34" charset="0"/>
              </a:rPr>
              <a:t>?</a:t>
            </a:r>
          </a:p>
          <a:p>
            <a:r>
              <a:rPr lang="en-US" sz="2667" dirty="0" err="1">
                <a:latin typeface="Arial" panose="020B0604020202020204" pitchFamily="34" charset="0"/>
                <a:cs typeface="Arial" panose="020B0604020202020204" pitchFamily="34" charset="0"/>
              </a:rPr>
              <a:t>eicias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modio</a:t>
            </a:r>
            <a:r>
              <a:rPr lang="en-US" sz="2667" dirty="0">
                <a:latin typeface="Arial" panose="020B0604020202020204" pitchFamily="34" charset="0"/>
                <a:cs typeface="Arial" panose="020B0604020202020204" pitchFamily="34" charset="0"/>
              </a:rPr>
              <a:t> con </a:t>
            </a:r>
            <a:r>
              <a:rPr lang="en-US" sz="2667" dirty="0" err="1">
                <a:latin typeface="Arial" panose="020B0604020202020204" pitchFamily="34" charset="0"/>
                <a:cs typeface="Arial" panose="020B0604020202020204" pitchFamily="34" charset="0"/>
              </a:rPr>
              <a:t>nisin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pediam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accaborit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corehen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dendae</a:t>
            </a:r>
            <a:r>
              <a:rPr lang="en-US" sz="2667" dirty="0">
                <a:latin typeface="Arial" panose="020B0604020202020204" pitchFamily="34" charset="0"/>
                <a:cs typeface="Arial" panose="020B0604020202020204" pitchFamily="34" charset="0"/>
              </a:rPr>
              <a:t> nonet </a:t>
            </a:r>
            <a:r>
              <a:rPr lang="en-US" sz="2667" dirty="0" err="1">
                <a:latin typeface="Arial" panose="020B0604020202020204" pitchFamily="34" charset="0"/>
                <a:cs typeface="Arial" panose="020B0604020202020204" pitchFamily="34" charset="0"/>
              </a:rPr>
              <a:t>eliquam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aperorepe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autatem</a:t>
            </a:r>
            <a:r>
              <a:rPr lang="en-US" sz="2667" dirty="0">
                <a:latin typeface="Arial" panose="020B0604020202020204" pitchFamily="34" charset="0"/>
                <a:cs typeface="Arial" panose="020B0604020202020204" pitchFamily="34" charset="0"/>
              </a:rPr>
              <a:t> voles </a:t>
            </a:r>
            <a:r>
              <a:rPr lang="en-US" sz="2667" dirty="0" err="1">
                <a:latin typeface="Arial" panose="020B0604020202020204" pitchFamily="34" charset="0"/>
                <a:cs typeface="Arial" panose="020B0604020202020204" pitchFamily="34" charset="0"/>
              </a:rPr>
              <a:t>int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odic</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tem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dolorrum</a:t>
            </a:r>
            <a:r>
              <a:rPr lang="en-US" sz="2667" dirty="0">
                <a:latin typeface="Arial" panose="020B0604020202020204" pitchFamily="34" charset="0"/>
                <a:cs typeface="Arial" panose="020B0604020202020204" pitchFamily="34" charset="0"/>
              </a:rPr>
              <a:t> que</a:t>
            </a:r>
          </a:p>
        </p:txBody>
      </p:sp>
      <p:sp>
        <p:nvSpPr>
          <p:cNvPr id="32" name="TextBox 31">
            <a:extLst>
              <a:ext uri="{FF2B5EF4-FFF2-40B4-BE49-F238E27FC236}">
                <a16:creationId xmlns:a16="http://schemas.microsoft.com/office/drawing/2014/main" id="{1168F076-63CE-2C45-93FB-D6260330E28C}"/>
              </a:ext>
            </a:extLst>
          </p:cNvPr>
          <p:cNvSpPr txBox="1"/>
          <p:nvPr/>
        </p:nvSpPr>
        <p:spPr>
          <a:xfrm>
            <a:off x="1176339" y="8866416"/>
            <a:ext cx="13061949" cy="6255559"/>
          </a:xfrm>
          <a:prstGeom prst="rect">
            <a:avLst/>
          </a:prstGeom>
          <a:noFill/>
        </p:spPr>
        <p:txBody>
          <a:bodyPr wrap="square" rtlCol="0">
            <a:spAutoFit/>
          </a:bodyPr>
          <a:lstStyle/>
          <a:p>
            <a:r>
              <a:rPr lang="en-US" sz="2670" dirty="0" err="1">
                <a:latin typeface="Arial" panose="020B0604020202020204" pitchFamily="34" charset="0"/>
                <a:cs typeface="Arial" panose="020B0604020202020204" pitchFamily="34" charset="0"/>
              </a:rPr>
              <a:t>Imintem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quas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porro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debitis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itius</a:t>
            </a:r>
            <a:r>
              <a:rPr lang="en-US" sz="2670" dirty="0">
                <a:latin typeface="Arial" panose="020B0604020202020204" pitchFamily="34" charset="0"/>
                <a:cs typeface="Arial" panose="020B0604020202020204" pitchFamily="34" charset="0"/>
              </a:rPr>
              <a:t>, nus id </a:t>
            </a:r>
            <a:r>
              <a:rPr lang="en-US" sz="2670" dirty="0" err="1">
                <a:latin typeface="Arial" panose="020B0604020202020204" pitchFamily="34" charset="0"/>
                <a:cs typeface="Arial" panose="020B0604020202020204" pitchFamily="34" charset="0"/>
              </a:rPr>
              <a:t>quat</a:t>
            </a:r>
            <a:r>
              <a:rPr lang="en-US" sz="2670" dirty="0">
                <a:latin typeface="Arial" panose="020B0604020202020204" pitchFamily="34" charset="0"/>
                <a:cs typeface="Arial" panose="020B0604020202020204" pitchFamily="34" charset="0"/>
              </a:rPr>
              <a:t> animus </a:t>
            </a:r>
            <a:r>
              <a:rPr lang="en-US" sz="2670" dirty="0" err="1">
                <a:latin typeface="Arial" panose="020B0604020202020204" pitchFamily="34" charset="0"/>
                <a:cs typeface="Arial" panose="020B0604020202020204" pitchFamily="34" charset="0"/>
              </a:rPr>
              <a:t>auda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platust</a:t>
            </a:r>
            <a:r>
              <a:rPr lang="en-US" sz="2670" dirty="0">
                <a:latin typeface="Arial" panose="020B0604020202020204" pitchFamily="34" charset="0"/>
                <a:cs typeface="Arial" panose="020B0604020202020204" pitchFamily="34" charset="0"/>
              </a:rPr>
              <a:t> et </a:t>
            </a:r>
            <a:r>
              <a:rPr lang="en-US" sz="2670" dirty="0" err="1">
                <a:latin typeface="Arial" panose="020B0604020202020204" pitchFamily="34" charset="0"/>
                <a:cs typeface="Arial" panose="020B0604020202020204" pitchFamily="34" charset="0"/>
              </a:rPr>
              <a:t>imin</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perovitasped</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ipsus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mo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maios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eume</a:t>
            </a:r>
            <a:r>
              <a:rPr lang="en-US" sz="2670" dirty="0">
                <a:latin typeface="Arial" panose="020B0604020202020204" pitchFamily="34" charset="0"/>
                <a:cs typeface="Arial" panose="020B0604020202020204" pitchFamily="34" charset="0"/>
              </a:rPr>
              <a:t> di </a:t>
            </a:r>
            <a:r>
              <a:rPr lang="en-US" sz="2670" dirty="0" err="1">
                <a:latin typeface="Arial" panose="020B0604020202020204" pitchFamily="34" charset="0"/>
                <a:cs typeface="Arial" panose="020B0604020202020204" pitchFamily="34" charset="0"/>
              </a:rPr>
              <a:t>ut</a:t>
            </a:r>
            <a:r>
              <a:rPr lang="en-US" sz="2670" dirty="0">
                <a:latin typeface="Arial" panose="020B0604020202020204" pitchFamily="34" charset="0"/>
                <a:cs typeface="Arial" panose="020B0604020202020204" pitchFamily="34" charset="0"/>
              </a:rPr>
              <a:t> a </a:t>
            </a:r>
            <a:r>
              <a:rPr lang="en-US" sz="2670" dirty="0" err="1">
                <a:latin typeface="Arial" panose="020B0604020202020204" pitchFamily="34" charset="0"/>
                <a:cs typeface="Arial" panose="020B0604020202020204" pitchFamily="34" charset="0"/>
              </a:rPr>
              <a:t>dolupit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sequam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serio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bea</a:t>
            </a:r>
            <a:r>
              <a:rPr lang="en-US" sz="2670" dirty="0">
                <a:latin typeface="Arial" panose="020B0604020202020204" pitchFamily="34" charset="0"/>
                <a:cs typeface="Arial" panose="020B0604020202020204" pitchFamily="34" charset="0"/>
              </a:rPr>
              <a:t> natis </a:t>
            </a:r>
            <a:r>
              <a:rPr lang="en-US" sz="2670" dirty="0" err="1">
                <a:latin typeface="Arial" panose="020B0604020202020204" pitchFamily="34" charset="0"/>
                <a:cs typeface="Arial" panose="020B0604020202020204" pitchFamily="34" charset="0"/>
              </a:rPr>
              <a:t>dolupta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simperiae</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nate</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molorum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eati</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ulparis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magnieniam</a:t>
            </a:r>
            <a:r>
              <a:rPr lang="en-US" sz="2670" dirty="0">
                <a:latin typeface="Arial" panose="020B0604020202020204" pitchFamily="34" charset="0"/>
                <a:cs typeface="Arial" panose="020B0604020202020204" pitchFamily="34" charset="0"/>
              </a:rPr>
              <a:t>, to </a:t>
            </a:r>
            <a:r>
              <a:rPr lang="en-US" sz="2670" dirty="0" err="1">
                <a:latin typeface="Arial" panose="020B0604020202020204" pitchFamily="34" charset="0"/>
                <a:cs typeface="Arial" panose="020B0604020202020204" pitchFamily="34" charset="0"/>
              </a:rPr>
              <a:t>intotatur</a:t>
            </a:r>
            <a:r>
              <a:rPr lang="en-US" sz="2670" dirty="0">
                <a:latin typeface="Arial" panose="020B0604020202020204" pitchFamily="34" charset="0"/>
                <a:cs typeface="Arial" panose="020B0604020202020204" pitchFamily="34" charset="0"/>
              </a:rPr>
              <a:t>?</a:t>
            </a:r>
          </a:p>
          <a:p>
            <a:r>
              <a:rPr lang="en-US" sz="2670" dirty="0" err="1">
                <a:latin typeface="Arial" panose="020B0604020202020204" pitchFamily="34" charset="0"/>
                <a:cs typeface="Arial" panose="020B0604020202020204" pitchFamily="34" charset="0"/>
              </a:rPr>
              <a:t>Sunto</a:t>
            </a:r>
            <a:r>
              <a:rPr lang="en-US" sz="2670" dirty="0">
                <a:latin typeface="Arial" panose="020B0604020202020204" pitchFamily="34" charset="0"/>
                <a:cs typeface="Arial" panose="020B0604020202020204" pitchFamily="34" charset="0"/>
              </a:rPr>
              <a:t> into </a:t>
            </a:r>
            <a:r>
              <a:rPr lang="en-US" sz="2670" dirty="0" err="1">
                <a:latin typeface="Arial" panose="020B0604020202020204" pitchFamily="34" charset="0"/>
                <a:cs typeface="Arial" panose="020B0604020202020204" pitchFamily="34" charset="0"/>
              </a:rPr>
              <a:t>temperi</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aturerum</a:t>
            </a:r>
            <a:r>
              <a:rPr lang="en-US" sz="2670" dirty="0">
                <a:latin typeface="Arial" panose="020B0604020202020204" pitchFamily="34" charset="0"/>
                <a:cs typeface="Arial" panose="020B0604020202020204" pitchFamily="34" charset="0"/>
              </a:rPr>
              <a:t> et </a:t>
            </a:r>
            <a:r>
              <a:rPr lang="en-US" sz="2670" dirty="0" err="1">
                <a:latin typeface="Arial" panose="020B0604020202020204" pitchFamily="34" charset="0"/>
                <a:cs typeface="Arial" panose="020B0604020202020204" pitchFamily="34" charset="0"/>
              </a:rPr>
              <a:t>identio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nsectatem</a:t>
            </a:r>
            <a:r>
              <a:rPr lang="en-US" sz="2670" dirty="0">
                <a:latin typeface="Arial" panose="020B0604020202020204" pitchFamily="34" charset="0"/>
                <a:cs typeface="Arial" panose="020B0604020202020204" pitchFamily="34" charset="0"/>
              </a:rPr>
              <a:t> quo </a:t>
            </a:r>
            <a:r>
              <a:rPr lang="en-US" sz="2670" dirty="0" err="1">
                <a:latin typeface="Arial" panose="020B0604020202020204" pitchFamily="34" charset="0"/>
                <a:cs typeface="Arial" panose="020B0604020202020204" pitchFamily="34" charset="0"/>
              </a:rPr>
              <a:t>dolorum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fuga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Itiatur</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quam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vendus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quodis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reria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volupienis</a:t>
            </a:r>
            <a:r>
              <a:rPr lang="en-US" sz="2670" dirty="0">
                <a:latin typeface="Arial" panose="020B0604020202020204" pitchFamily="34" charset="0"/>
                <a:cs typeface="Arial" panose="020B0604020202020204" pitchFamily="34" charset="0"/>
              </a:rPr>
              <a:t> con </a:t>
            </a:r>
            <a:r>
              <a:rPr lang="en-US" sz="2670" dirty="0" err="1">
                <a:latin typeface="Arial" panose="020B0604020202020204" pitchFamily="34" charset="0"/>
                <a:cs typeface="Arial" panose="020B0604020202020204" pitchFamily="34" charset="0"/>
              </a:rPr>
              <a:t>posto</a:t>
            </a:r>
            <a:r>
              <a:rPr lang="en-US" sz="2670" dirty="0">
                <a:latin typeface="Arial" panose="020B0604020202020204" pitchFamily="34" charset="0"/>
                <a:cs typeface="Arial" panose="020B0604020202020204" pitchFamily="34" charset="0"/>
              </a:rPr>
              <a:t> dolor </a:t>
            </a:r>
            <a:r>
              <a:rPr lang="en-US" sz="2670" dirty="0" err="1">
                <a:latin typeface="Arial" panose="020B0604020202020204" pitchFamily="34" charset="0"/>
                <a:cs typeface="Arial" panose="020B0604020202020204" pitchFamily="34" charset="0"/>
              </a:rPr>
              <a:t>sam</a:t>
            </a:r>
            <a:r>
              <a:rPr lang="en-US" sz="2670" dirty="0">
                <a:latin typeface="Arial" panose="020B0604020202020204" pitchFamily="34" charset="0"/>
                <a:cs typeface="Arial" panose="020B0604020202020204" pitchFamily="34" charset="0"/>
              </a:rPr>
              <a:t> debit </a:t>
            </a:r>
            <a:r>
              <a:rPr lang="en-US" sz="2670" dirty="0" err="1">
                <a:latin typeface="Arial" panose="020B0604020202020204" pitchFamily="34" charset="0"/>
                <a:cs typeface="Arial" panose="020B0604020202020204" pitchFamily="34" charset="0"/>
              </a:rPr>
              <a:t>experumet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odit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ut</a:t>
            </a:r>
            <a:r>
              <a:rPr lang="en-US" sz="2670" dirty="0">
                <a:latin typeface="Arial" panose="020B0604020202020204" pitchFamily="34" charset="0"/>
                <a:cs typeface="Arial" panose="020B0604020202020204" pitchFamily="34" charset="0"/>
              </a:rPr>
              <a:t> id </a:t>
            </a:r>
            <a:r>
              <a:rPr lang="en-US" sz="2670" dirty="0" err="1">
                <a:latin typeface="Arial" panose="020B0604020202020204" pitchFamily="34" charset="0"/>
                <a:cs typeface="Arial" panose="020B0604020202020204" pitchFamily="34" charset="0"/>
              </a:rPr>
              <a:t>molorrum</a:t>
            </a:r>
            <a:r>
              <a:rPr lang="en-US" sz="2670" dirty="0">
                <a:latin typeface="Arial" panose="020B0604020202020204" pitchFamily="34" charset="0"/>
                <a:cs typeface="Arial" panose="020B0604020202020204" pitchFamily="34" charset="0"/>
              </a:rPr>
              <a:t> que </a:t>
            </a:r>
            <a:r>
              <a:rPr lang="en-US" sz="2670" dirty="0" err="1">
                <a:latin typeface="Arial" panose="020B0604020202020204" pitchFamily="34" charset="0"/>
                <a:cs typeface="Arial" panose="020B0604020202020204" pitchFamily="34" charset="0"/>
              </a:rPr>
              <a:t>quam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fuga</a:t>
            </a:r>
            <a:r>
              <a:rPr lang="en-US" sz="2670" dirty="0">
                <a:latin typeface="Arial" panose="020B0604020202020204" pitchFamily="34" charset="0"/>
                <a:cs typeface="Arial" panose="020B0604020202020204" pitchFamily="34" charset="0"/>
              </a:rPr>
              <a:t>. Et </a:t>
            </a:r>
            <a:r>
              <a:rPr lang="en-US" sz="2670" dirty="0" err="1">
                <a:latin typeface="Arial" panose="020B0604020202020204" pitchFamily="34" charset="0"/>
                <a:cs typeface="Arial" panose="020B0604020202020204" pitchFamily="34" charset="0"/>
              </a:rPr>
              <a:t>volorioraes</a:t>
            </a:r>
            <a:r>
              <a:rPr lang="en-US" sz="2670" dirty="0">
                <a:latin typeface="Arial" panose="020B0604020202020204" pitchFamily="34" charset="0"/>
                <a:cs typeface="Arial" panose="020B0604020202020204" pitchFamily="34" charset="0"/>
              </a:rPr>
              <a:t> alit, que </a:t>
            </a:r>
            <a:r>
              <a:rPr lang="en-US" sz="2670" dirty="0" err="1">
                <a:latin typeface="Arial" panose="020B0604020202020204" pitchFamily="34" charset="0"/>
                <a:cs typeface="Arial" panose="020B0604020202020204" pitchFamily="34" charset="0"/>
              </a:rPr>
              <a:t>plitati</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onemporro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entorio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rumendi</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simenimus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mossimus</a:t>
            </a:r>
            <a:r>
              <a:rPr lang="en-US" sz="2670" dirty="0">
                <a:latin typeface="Arial" panose="020B0604020202020204" pitchFamily="34" charset="0"/>
                <a:cs typeface="Arial" panose="020B0604020202020204" pitchFamily="34" charset="0"/>
              </a:rPr>
              <a:t> re </a:t>
            </a:r>
            <a:r>
              <a:rPr lang="en-US" sz="2670" dirty="0" err="1">
                <a:latin typeface="Arial" panose="020B0604020202020204" pitchFamily="34" charset="0"/>
                <a:cs typeface="Arial" panose="020B0604020202020204" pitchFamily="34" charset="0"/>
              </a:rPr>
              <a:t>officit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mo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officae</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etur</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volorem</a:t>
            </a:r>
            <a:r>
              <a:rPr lang="en-US" sz="2670" dirty="0">
                <a:latin typeface="Arial" panose="020B0604020202020204" pitchFamily="34" charset="0"/>
                <a:cs typeface="Arial" panose="020B0604020202020204" pitchFamily="34" charset="0"/>
              </a:rPr>
              <a:t> et </a:t>
            </a:r>
            <a:r>
              <a:rPr lang="en-US" sz="2670" dirty="0" err="1">
                <a:latin typeface="Arial" panose="020B0604020202020204" pitchFamily="34" charset="0"/>
                <a:cs typeface="Arial" panose="020B0604020202020204" pitchFamily="34" charset="0"/>
              </a:rPr>
              <a:t>optae</a:t>
            </a:r>
            <a:r>
              <a:rPr lang="en-US" sz="2670" dirty="0">
                <a:latin typeface="Arial" panose="020B0604020202020204" pitchFamily="34" charset="0"/>
                <a:cs typeface="Arial" panose="020B0604020202020204" pitchFamily="34" charset="0"/>
              </a:rPr>
              <a:t>. Ut </a:t>
            </a:r>
            <a:r>
              <a:rPr lang="en-US" sz="2670" dirty="0" err="1">
                <a:latin typeface="Arial" panose="020B0604020202020204" pitchFamily="34" charset="0"/>
                <a:cs typeface="Arial" panose="020B0604020202020204" pitchFamily="34" charset="0"/>
              </a:rPr>
              <a:t>ipsam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esto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temquas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dolores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sitiandi</a:t>
            </a:r>
            <a:r>
              <a:rPr lang="en-US" sz="2670" dirty="0">
                <a:latin typeface="Arial" panose="020B0604020202020204" pitchFamily="34" charset="0"/>
                <a:cs typeface="Arial" panose="020B0604020202020204" pitchFamily="34" charset="0"/>
              </a:rPr>
              <a:t> arum </a:t>
            </a:r>
            <a:r>
              <a:rPr lang="en-US" sz="2670" dirty="0" err="1">
                <a:latin typeface="Arial" panose="020B0604020202020204" pitchFamily="34" charset="0"/>
                <a:cs typeface="Arial" panose="020B0604020202020204" pitchFamily="34" charset="0"/>
              </a:rPr>
              <a:t>ipicien</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debisimus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doluptatius</a:t>
            </a:r>
            <a:r>
              <a:rPr lang="en-US" sz="2670" dirty="0">
                <a:latin typeface="Arial" panose="020B0604020202020204" pitchFamily="34" charset="0"/>
                <a:cs typeface="Arial" panose="020B0604020202020204" pitchFamily="34" charset="0"/>
              </a:rPr>
              <a:t>.</a:t>
            </a:r>
          </a:p>
          <a:p>
            <a:r>
              <a:rPr lang="en-US" sz="2670" dirty="0">
                <a:latin typeface="Arial" panose="020B0604020202020204" pitchFamily="34" charset="0"/>
                <a:cs typeface="Arial" panose="020B0604020202020204" pitchFamily="34" charset="0"/>
              </a:rPr>
              <a:t>As </a:t>
            </a:r>
            <a:r>
              <a:rPr lang="en-US" sz="2670" dirty="0" err="1">
                <a:latin typeface="Arial" panose="020B0604020202020204" pitchFamily="34" charset="0"/>
                <a:cs typeface="Arial" panose="020B0604020202020204" pitchFamily="34" charset="0"/>
              </a:rPr>
              <a:t>verepe</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sectis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enda</a:t>
            </a:r>
            <a:r>
              <a:rPr lang="en-US" sz="2670" dirty="0">
                <a:latin typeface="Arial" panose="020B0604020202020204" pitchFamily="34" charset="0"/>
                <a:cs typeface="Arial" panose="020B0604020202020204" pitchFamily="34" charset="0"/>
              </a:rPr>
              <a:t> di </a:t>
            </a:r>
            <a:r>
              <a:rPr lang="en-US" sz="2670" dirty="0" err="1">
                <a:latin typeface="Arial" panose="020B0604020202020204" pitchFamily="34" charset="0"/>
                <a:cs typeface="Arial" panose="020B0604020202020204" pitchFamily="34" charset="0"/>
              </a:rPr>
              <a:t>incto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etusda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delectet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eaque</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simusda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ndanimus</a:t>
            </a:r>
            <a:r>
              <a:rPr lang="en-US" sz="2670" dirty="0">
                <a:latin typeface="Arial" panose="020B0604020202020204" pitchFamily="34" charset="0"/>
                <a:cs typeface="Arial" panose="020B0604020202020204" pitchFamily="34" charset="0"/>
              </a:rPr>
              <a:t>, sin </a:t>
            </a:r>
            <a:r>
              <a:rPr lang="en-US" sz="2670" dirty="0" err="1">
                <a:latin typeface="Arial" panose="020B0604020202020204" pitchFamily="34" charset="0"/>
                <a:cs typeface="Arial" panose="020B0604020202020204" pitchFamily="34" charset="0"/>
              </a:rPr>
              <a:t>cori</a:t>
            </a:r>
            <a:r>
              <a:rPr lang="en-US" sz="2670" dirty="0">
                <a:latin typeface="Arial" panose="020B0604020202020204" pitchFamily="34" charset="0"/>
                <a:cs typeface="Arial" panose="020B0604020202020204" pitchFamily="34" charset="0"/>
              </a:rPr>
              <a:t> rem id </a:t>
            </a:r>
            <a:r>
              <a:rPr lang="en-US" sz="2670" dirty="0" err="1">
                <a:latin typeface="Arial" panose="020B0604020202020204" pitchFamily="34" charset="0"/>
                <a:cs typeface="Arial" panose="020B0604020202020204" pitchFamily="34" charset="0"/>
              </a:rPr>
              <a:t>maximillut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hari</a:t>
            </a:r>
            <a:r>
              <a:rPr lang="en-US" sz="2670" dirty="0">
                <a:latin typeface="Arial" panose="020B0604020202020204" pitchFamily="34" charset="0"/>
                <a:cs typeface="Arial" panose="020B0604020202020204" pitchFamily="34" charset="0"/>
              </a:rPr>
              <a:t> con </a:t>
            </a:r>
            <a:r>
              <a:rPr lang="en-US" sz="2670" dirty="0" err="1">
                <a:latin typeface="Arial" panose="020B0604020202020204" pitchFamily="34" charset="0"/>
                <a:cs typeface="Arial" panose="020B0604020202020204" pitchFamily="34" charset="0"/>
              </a:rPr>
              <a:t>ea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quiam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quam</a:t>
            </a:r>
            <a:r>
              <a:rPr lang="en-US" sz="2670" dirty="0">
                <a:latin typeface="Arial" panose="020B0604020202020204" pitchFamily="34" charset="0"/>
                <a:cs typeface="Arial" panose="020B0604020202020204" pitchFamily="34" charset="0"/>
              </a:rPr>
              <a:t> et </a:t>
            </a:r>
            <a:r>
              <a:rPr lang="en-US" sz="2670" dirty="0" err="1">
                <a:latin typeface="Arial" panose="020B0604020202020204" pitchFamily="34" charset="0"/>
                <a:cs typeface="Arial" panose="020B0604020202020204" pitchFamily="34" charset="0"/>
              </a:rPr>
              <a:t>enduci</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idunt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corecta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alicimp</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oriaeperum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iusaeped</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unt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quis</a:t>
            </a:r>
            <a:r>
              <a:rPr lang="en-US" sz="2670" dirty="0">
                <a:latin typeface="Arial" panose="020B0604020202020204" pitchFamily="34" charset="0"/>
                <a:cs typeface="Arial" panose="020B0604020202020204" pitchFamily="34" charset="0"/>
              </a:rPr>
              <a:t> et </a:t>
            </a:r>
            <a:r>
              <a:rPr lang="en-US" sz="2670" dirty="0" err="1">
                <a:latin typeface="Arial" panose="020B0604020202020204" pitchFamily="34" charset="0"/>
                <a:cs typeface="Arial" panose="020B0604020202020204" pitchFamily="34" charset="0"/>
              </a:rPr>
              <a:t>ut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abor</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ame</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alis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utatur</a:t>
            </a:r>
            <a:r>
              <a:rPr lang="en-US" sz="2670" dirty="0">
                <a:latin typeface="Arial" panose="020B0604020202020204" pitchFamily="34" charset="0"/>
                <a:cs typeface="Arial" panose="020B0604020202020204" pitchFamily="34" charset="0"/>
              </a:rPr>
              <a:t> as </a:t>
            </a:r>
            <a:r>
              <a:rPr lang="en-US" sz="2670" dirty="0" err="1">
                <a:latin typeface="Arial" panose="020B0604020202020204" pitchFamily="34" charset="0"/>
                <a:cs typeface="Arial" panose="020B0604020202020204" pitchFamily="34" charset="0"/>
              </a:rPr>
              <a:t>senet</a:t>
            </a:r>
            <a:r>
              <a:rPr lang="en-US" sz="2670" dirty="0">
                <a:latin typeface="Arial" panose="020B0604020202020204" pitchFamily="34" charset="0"/>
                <a:cs typeface="Arial" panose="020B0604020202020204" pitchFamily="34" charset="0"/>
              </a:rPr>
              <a:t> a </a:t>
            </a:r>
            <a:r>
              <a:rPr lang="en-US" sz="2670" dirty="0" err="1">
                <a:latin typeface="Arial" panose="020B0604020202020204" pitchFamily="34" charset="0"/>
                <a:cs typeface="Arial" panose="020B0604020202020204" pitchFamily="34" charset="0"/>
              </a:rPr>
              <a:t>quibus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dolutatur</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sedit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aliam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apienda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versper</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feriti</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delia</a:t>
            </a:r>
            <a:r>
              <a:rPr lang="en-US" sz="2670" dirty="0">
                <a:latin typeface="Arial" panose="020B0604020202020204" pitchFamily="34" charset="0"/>
                <a:cs typeface="Arial" panose="020B0604020202020204" pitchFamily="34" charset="0"/>
              </a:rPr>
              <a:t> pa </a:t>
            </a:r>
            <a:r>
              <a:rPr lang="en-US" sz="2670" dirty="0" err="1">
                <a:latin typeface="Arial" panose="020B0604020202020204" pitchFamily="34" charset="0"/>
                <a:cs typeface="Arial" panose="020B0604020202020204" pitchFamily="34" charset="0"/>
              </a:rPr>
              <a:t>dolo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quamus</a:t>
            </a:r>
            <a:r>
              <a:rPr lang="en-US" sz="2670" dirty="0">
                <a:latin typeface="Arial" panose="020B0604020202020204" pitchFamily="34" charset="0"/>
                <a:cs typeface="Arial" panose="020B0604020202020204" pitchFamily="34" charset="0"/>
              </a:rPr>
              <a:t> arum </a:t>
            </a:r>
            <a:r>
              <a:rPr lang="en-US" sz="2670" dirty="0" err="1">
                <a:latin typeface="Arial" panose="020B0604020202020204" pitchFamily="34" charset="0"/>
                <a:cs typeface="Arial" panose="020B0604020202020204" pitchFamily="34" charset="0"/>
              </a:rPr>
              <a:t>es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endellu</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pisquia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aditatur</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audam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earupid</a:t>
            </a:r>
            <a:r>
              <a:rPr lang="en-US" sz="2670" dirty="0">
                <a:latin typeface="Arial" panose="020B0604020202020204" pitchFamily="34" charset="0"/>
                <a:cs typeface="Arial" panose="020B0604020202020204" pitchFamily="34" charset="0"/>
              </a:rPr>
              <a:t> quo </a:t>
            </a:r>
            <a:r>
              <a:rPr lang="en-US" sz="2670" dirty="0" err="1">
                <a:latin typeface="Arial" panose="020B0604020202020204" pitchFamily="34" charset="0"/>
                <a:cs typeface="Arial" panose="020B0604020202020204" pitchFamily="34" charset="0"/>
              </a:rPr>
              <a:t>quunt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odigniscil</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earum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verios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nonsequam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duciis</a:t>
            </a:r>
            <a:r>
              <a:rPr lang="en-US" sz="2670" dirty="0">
                <a:latin typeface="Arial" panose="020B0604020202020204" pitchFamily="34" charset="0"/>
                <a:cs typeface="Arial" panose="020B0604020202020204" pitchFamily="34" charset="0"/>
              </a:rPr>
              <a:t> eta </a:t>
            </a:r>
            <a:r>
              <a:rPr lang="en-US" sz="2670" dirty="0" err="1">
                <a:latin typeface="Arial" panose="020B0604020202020204" pitchFamily="34" charset="0"/>
                <a:cs typeface="Arial" panose="020B0604020202020204" pitchFamily="34" charset="0"/>
              </a:rPr>
              <a:t>quibus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dolutatur</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sedit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aliam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apienda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versper</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feriti</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delia</a:t>
            </a:r>
            <a:r>
              <a:rPr lang="en-US" sz="2670" dirty="0">
                <a:latin typeface="Arial" panose="020B0604020202020204" pitchFamily="34" charset="0"/>
                <a:cs typeface="Arial" panose="020B0604020202020204" pitchFamily="34" charset="0"/>
              </a:rPr>
              <a:t> pa </a:t>
            </a:r>
            <a:r>
              <a:rPr lang="en-US" sz="2670" dirty="0" err="1">
                <a:latin typeface="Arial" panose="020B0604020202020204" pitchFamily="34" charset="0"/>
                <a:cs typeface="Arial" panose="020B0604020202020204" pitchFamily="34" charset="0"/>
              </a:rPr>
              <a:t>dolo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quamus</a:t>
            </a:r>
            <a:r>
              <a:rPr lang="en-US" sz="2670" dirty="0">
                <a:latin typeface="Arial" panose="020B0604020202020204" pitchFamily="34" charset="0"/>
                <a:cs typeface="Arial" panose="020B0604020202020204" pitchFamily="34" charset="0"/>
              </a:rPr>
              <a:t> arum </a:t>
            </a:r>
            <a:r>
              <a:rPr lang="en-US" sz="2670" dirty="0" err="1">
                <a:latin typeface="Arial" panose="020B0604020202020204" pitchFamily="34" charset="0"/>
                <a:cs typeface="Arial" panose="020B0604020202020204" pitchFamily="34" charset="0"/>
              </a:rPr>
              <a:t>es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endellu</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pisquia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aditatur</a:t>
            </a:r>
            <a:endParaRPr lang="en-US" sz="2670" dirty="0">
              <a:latin typeface="Arial" panose="020B0604020202020204" pitchFamily="34" charset="0"/>
              <a:cs typeface="Arial" panose="020B0604020202020204" pitchFamily="34" charset="0"/>
            </a:endParaRPr>
          </a:p>
        </p:txBody>
      </p:sp>
      <p:sp>
        <p:nvSpPr>
          <p:cNvPr id="33" name="TextBox 32">
            <a:extLst>
              <a:ext uri="{FF2B5EF4-FFF2-40B4-BE49-F238E27FC236}">
                <a16:creationId xmlns:a16="http://schemas.microsoft.com/office/drawing/2014/main" id="{210743AB-8A16-9146-9C6B-9B3D89C02138}"/>
              </a:ext>
            </a:extLst>
          </p:cNvPr>
          <p:cNvSpPr txBox="1"/>
          <p:nvPr/>
        </p:nvSpPr>
        <p:spPr>
          <a:xfrm>
            <a:off x="1176339" y="17235212"/>
            <a:ext cx="13061948" cy="2146742"/>
          </a:xfrm>
          <a:prstGeom prst="rect">
            <a:avLst/>
          </a:prstGeom>
          <a:noFill/>
        </p:spPr>
        <p:txBody>
          <a:bodyPr wrap="square" rtlCol="0">
            <a:spAutoFit/>
          </a:bodyPr>
          <a:lstStyle/>
          <a:p>
            <a:r>
              <a:rPr lang="en-US" sz="2670" dirty="0" err="1">
                <a:latin typeface="Arial" panose="020B0604020202020204" pitchFamily="34" charset="0"/>
                <a:cs typeface="Arial" panose="020B0604020202020204" pitchFamily="34" charset="0"/>
              </a:rPr>
              <a:t>Ugiatempore</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evenis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rae</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doluptatum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fugiam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earchitiam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dit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tempe</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susdam</a:t>
            </a:r>
            <a:r>
              <a:rPr lang="en-US" sz="2670" dirty="0">
                <a:latin typeface="Arial" panose="020B0604020202020204" pitchFamily="34" charset="0"/>
                <a:cs typeface="Arial" panose="020B0604020202020204" pitchFamily="34" charset="0"/>
              </a:rPr>
              <a:t> qui </a:t>
            </a:r>
            <a:r>
              <a:rPr lang="en-US" sz="2670" dirty="0" err="1">
                <a:latin typeface="Arial" panose="020B0604020202020204" pitchFamily="34" charset="0"/>
                <a:cs typeface="Arial" panose="020B0604020202020204" pitchFamily="34" charset="0"/>
              </a:rPr>
              <a:t>asimin</a:t>
            </a:r>
            <a:r>
              <a:rPr lang="en-US" sz="2670" dirty="0">
                <a:latin typeface="Arial" panose="020B0604020202020204" pitchFamily="34" charset="0"/>
                <a:cs typeface="Arial" panose="020B0604020202020204" pitchFamily="34" charset="0"/>
              </a:rPr>
              <a:t> et </a:t>
            </a:r>
            <a:r>
              <a:rPr lang="en-US" sz="2670" dirty="0" err="1">
                <a:latin typeface="Arial" panose="020B0604020202020204" pitchFamily="34" charset="0"/>
                <a:cs typeface="Arial" panose="020B0604020202020204" pitchFamily="34" charset="0"/>
              </a:rPr>
              <a:t>quissequam</a:t>
            </a:r>
            <a:r>
              <a:rPr lang="en-US" sz="2670" dirty="0">
                <a:latin typeface="Arial" panose="020B0604020202020204" pitchFamily="34" charset="0"/>
                <a:cs typeface="Arial" panose="020B0604020202020204" pitchFamily="34" charset="0"/>
              </a:rPr>
              <a:t> la </a:t>
            </a:r>
            <a:r>
              <a:rPr lang="en-US" sz="2670" dirty="0" err="1">
                <a:latin typeface="Arial" panose="020B0604020202020204" pitchFamily="34" charset="0"/>
                <a:cs typeface="Arial" panose="020B0604020202020204" pitchFamily="34" charset="0"/>
              </a:rPr>
              <a:t>ni</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ipsunt</a:t>
            </a:r>
            <a:r>
              <a:rPr lang="en-US" sz="2670" dirty="0">
                <a:latin typeface="Arial" panose="020B0604020202020204" pitchFamily="34" charset="0"/>
                <a:cs typeface="Arial" panose="020B0604020202020204" pitchFamily="34" charset="0"/>
              </a:rPr>
              <a:t>.</a:t>
            </a:r>
          </a:p>
          <a:p>
            <a:r>
              <a:rPr lang="en-US" sz="2670" dirty="0">
                <a:latin typeface="Arial" panose="020B0604020202020204" pitchFamily="34" charset="0"/>
                <a:cs typeface="Arial" panose="020B0604020202020204" pitchFamily="34" charset="0"/>
              </a:rPr>
              <a:t>Ditat que a </a:t>
            </a:r>
            <a:r>
              <a:rPr lang="en-US" sz="2670" dirty="0" err="1">
                <a:latin typeface="Arial" panose="020B0604020202020204" pitchFamily="34" charset="0"/>
                <a:cs typeface="Arial" panose="020B0604020202020204" pitchFamily="34" charset="0"/>
              </a:rPr>
              <a:t>quibus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dolutatur</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sedit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aliam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apienda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versper</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feriti</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delia</a:t>
            </a:r>
            <a:r>
              <a:rPr lang="en-US" sz="2670" dirty="0">
                <a:latin typeface="Arial" panose="020B0604020202020204" pitchFamily="34" charset="0"/>
                <a:cs typeface="Arial" panose="020B0604020202020204" pitchFamily="34" charset="0"/>
              </a:rPr>
              <a:t> pa </a:t>
            </a:r>
            <a:r>
              <a:rPr lang="en-US" sz="2670" dirty="0" err="1">
                <a:latin typeface="Arial" panose="020B0604020202020204" pitchFamily="34" charset="0"/>
                <a:cs typeface="Arial" panose="020B0604020202020204" pitchFamily="34" charset="0"/>
              </a:rPr>
              <a:t>dolo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quamus</a:t>
            </a:r>
            <a:r>
              <a:rPr lang="en-US" sz="2670" dirty="0">
                <a:latin typeface="Arial" panose="020B0604020202020204" pitchFamily="34" charset="0"/>
                <a:cs typeface="Arial" panose="020B0604020202020204" pitchFamily="34" charset="0"/>
              </a:rPr>
              <a:t> arum </a:t>
            </a:r>
            <a:r>
              <a:rPr lang="en-US" sz="2670" dirty="0" err="1">
                <a:latin typeface="Arial" panose="020B0604020202020204" pitchFamily="34" charset="0"/>
                <a:cs typeface="Arial" panose="020B0604020202020204" pitchFamily="34" charset="0"/>
              </a:rPr>
              <a:t>es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endellu</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pisquia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aditatur</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audam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earupid</a:t>
            </a:r>
            <a:r>
              <a:rPr lang="en-US" sz="2670" dirty="0">
                <a:latin typeface="Arial" panose="020B0604020202020204" pitchFamily="34" charset="0"/>
                <a:cs typeface="Arial" panose="020B0604020202020204" pitchFamily="34" charset="0"/>
              </a:rPr>
              <a:t> quo </a:t>
            </a:r>
            <a:r>
              <a:rPr lang="en-US" sz="2670" dirty="0" err="1">
                <a:latin typeface="Arial" panose="020B0604020202020204" pitchFamily="34" charset="0"/>
                <a:cs typeface="Arial" panose="020B0604020202020204" pitchFamily="34" charset="0"/>
              </a:rPr>
              <a:t>quunt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odigniscil</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earum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verios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nonsequam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duciis</a:t>
            </a:r>
            <a:r>
              <a:rPr lang="en-US" sz="2670" dirty="0">
                <a:latin typeface="Arial" panose="020B0604020202020204" pitchFamily="34" charset="0"/>
                <a:cs typeface="Arial" panose="020B0604020202020204" pitchFamily="34" charset="0"/>
              </a:rPr>
              <a:t> et</a:t>
            </a:r>
          </a:p>
        </p:txBody>
      </p:sp>
      <p:sp>
        <p:nvSpPr>
          <p:cNvPr id="34" name="TextBox 33">
            <a:extLst>
              <a:ext uri="{FF2B5EF4-FFF2-40B4-BE49-F238E27FC236}">
                <a16:creationId xmlns:a16="http://schemas.microsoft.com/office/drawing/2014/main" id="{36215FD9-64DC-3043-8EB1-3DBB8C8AB21D}"/>
              </a:ext>
            </a:extLst>
          </p:cNvPr>
          <p:cNvSpPr txBox="1"/>
          <p:nvPr/>
        </p:nvSpPr>
        <p:spPr>
          <a:xfrm>
            <a:off x="1176339" y="21558857"/>
            <a:ext cx="13061948" cy="1734064"/>
          </a:xfrm>
          <a:prstGeom prst="rect">
            <a:avLst/>
          </a:prstGeom>
          <a:noFill/>
        </p:spPr>
        <p:txBody>
          <a:bodyPr wrap="square" rtlCol="0">
            <a:spAutoFit/>
          </a:bodyPr>
          <a:lstStyle/>
          <a:p>
            <a:r>
              <a:rPr lang="en-US" sz="2667" dirty="0">
                <a:latin typeface="Arial" panose="020B0604020202020204" pitchFamily="34" charset="0"/>
                <a:cs typeface="Arial" panose="020B0604020202020204" pitchFamily="34" charset="0"/>
              </a:rPr>
              <a:t>Ga. </a:t>
            </a:r>
            <a:r>
              <a:rPr lang="en-US" sz="2667" dirty="0" err="1">
                <a:latin typeface="Arial" panose="020B0604020202020204" pitchFamily="34" charset="0"/>
                <a:cs typeface="Arial" panose="020B0604020202020204" pitchFamily="34" charset="0"/>
              </a:rPr>
              <a:t>Oviduntusam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exerum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fugitat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quae</a:t>
            </a:r>
            <a:r>
              <a:rPr lang="en-US" sz="2667" dirty="0">
                <a:latin typeface="Arial" panose="020B0604020202020204" pitchFamily="34" charset="0"/>
                <a:cs typeface="Arial" panose="020B0604020202020204" pitchFamily="34" charset="0"/>
              </a:rPr>
              <a:t> el </a:t>
            </a:r>
            <a:r>
              <a:rPr lang="en-US" sz="2667" dirty="0" err="1">
                <a:latin typeface="Arial" panose="020B0604020202020204" pitchFamily="34" charset="0"/>
                <a:cs typeface="Arial" panose="020B0604020202020204" pitchFamily="34" charset="0"/>
              </a:rPr>
              <a:t>exersperum</a:t>
            </a:r>
            <a:r>
              <a:rPr lang="en-US" sz="2667" dirty="0">
                <a:latin typeface="Arial" panose="020B0604020202020204" pitchFamily="34" charset="0"/>
                <a:cs typeface="Arial" panose="020B0604020202020204" pitchFamily="34" charset="0"/>
              </a:rPr>
              <a:t> qui </a:t>
            </a:r>
            <a:r>
              <a:rPr lang="en-US" sz="2667" dirty="0" err="1">
                <a:latin typeface="Arial" panose="020B0604020202020204" pitchFamily="34" charset="0"/>
                <a:cs typeface="Arial" panose="020B0604020202020204" pitchFamily="34" charset="0"/>
              </a:rPr>
              <a:t>corum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sitas</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officiat</a:t>
            </a:r>
            <a:r>
              <a:rPr lang="en-US" sz="2667" dirty="0">
                <a:latin typeface="Arial" panose="020B0604020202020204" pitchFamily="34" charset="0"/>
                <a:cs typeface="Arial" panose="020B0604020202020204" pitchFamily="34" charset="0"/>
              </a:rPr>
              <a:t> am el </a:t>
            </a:r>
            <a:r>
              <a:rPr lang="en-US" sz="2667" dirty="0" err="1">
                <a:latin typeface="Arial" panose="020B0604020202020204" pitchFamily="34" charset="0"/>
                <a:cs typeface="Arial" panose="020B0604020202020204" pitchFamily="34" charset="0"/>
              </a:rPr>
              <a:t>inust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dunt</a:t>
            </a:r>
            <a:r>
              <a:rPr lang="en-US" sz="2667" dirty="0">
                <a:latin typeface="Arial" panose="020B0604020202020204" pitchFamily="34" charset="0"/>
                <a:cs typeface="Arial" panose="020B0604020202020204" pitchFamily="34" charset="0"/>
              </a:rPr>
              <a:t> mint </a:t>
            </a:r>
            <a:r>
              <a:rPr lang="en-US" sz="2667" dirty="0" err="1">
                <a:latin typeface="Arial" panose="020B0604020202020204" pitchFamily="34" charset="0"/>
                <a:cs typeface="Arial" panose="020B0604020202020204" pitchFamily="34" charset="0"/>
              </a:rPr>
              <a:t>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vel</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il</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mintis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vel</a:t>
            </a:r>
            <a:r>
              <a:rPr lang="en-US" sz="2667" dirty="0">
                <a:latin typeface="Arial" panose="020B0604020202020204" pitchFamily="34" charset="0"/>
                <a:cs typeface="Arial" panose="020B0604020202020204" pitchFamily="34" charset="0"/>
              </a:rPr>
              <a:t> maxim </a:t>
            </a:r>
            <a:r>
              <a:rPr lang="en-US" sz="2667" dirty="0" err="1">
                <a:latin typeface="Arial" panose="020B0604020202020204" pitchFamily="34" charset="0"/>
                <a:cs typeface="Arial" panose="020B0604020202020204" pitchFamily="34" charset="0"/>
              </a:rPr>
              <a:t>dolupiet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aborem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quiae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explitatur</a:t>
            </a:r>
            <a:r>
              <a:rPr lang="en-US" sz="2667" dirty="0">
                <a:latin typeface="Arial" panose="020B0604020202020204" pitchFamily="34" charset="0"/>
                <a:cs typeface="Arial" panose="020B0604020202020204" pitchFamily="34" charset="0"/>
              </a:rPr>
              <a:t> sum </a:t>
            </a:r>
            <a:r>
              <a:rPr lang="en-US" sz="2667" dirty="0" err="1">
                <a:latin typeface="Arial" panose="020B0604020202020204" pitchFamily="34" charset="0"/>
                <a:cs typeface="Arial" panose="020B0604020202020204" pitchFamily="34" charset="0"/>
              </a:rPr>
              <a:t>venihit</a:t>
            </a:r>
            <a:r>
              <a:rPr lang="en-US" sz="2667" dirty="0">
                <a:latin typeface="Arial" panose="020B0604020202020204" pitchFamily="34" charset="0"/>
                <a:cs typeface="Arial" panose="020B0604020202020204" pitchFamily="34" charset="0"/>
              </a:rPr>
              <a:t> quo con </a:t>
            </a:r>
            <a:r>
              <a:rPr lang="en-US" sz="2667" dirty="0" err="1">
                <a:latin typeface="Arial" panose="020B0604020202020204" pitchFamily="34" charset="0"/>
                <a:cs typeface="Arial" panose="020B0604020202020204" pitchFamily="34" charset="0"/>
              </a:rPr>
              <a:t>cusda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volorum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quia</a:t>
            </a:r>
            <a:r>
              <a:rPr lang="en-US" sz="2667" dirty="0">
                <a:latin typeface="Arial" panose="020B0604020202020204" pitchFamily="34" charset="0"/>
                <a:cs typeface="Arial" panose="020B0604020202020204" pitchFamily="34" charset="0"/>
              </a:rPr>
              <a:t> qui </a:t>
            </a:r>
            <a:r>
              <a:rPr lang="en-US" sz="2667" dirty="0" err="1">
                <a:latin typeface="Arial" panose="020B0604020202020204" pitchFamily="34" charset="0"/>
                <a:cs typeface="Arial" panose="020B0604020202020204" pitchFamily="34" charset="0"/>
              </a:rPr>
              <a:t>conessunt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vel</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nullitae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porunto</a:t>
            </a:r>
            <a:r>
              <a:rPr lang="en-US" sz="2667" dirty="0">
                <a:latin typeface="Arial" panose="020B0604020202020204" pitchFamily="34" charset="0"/>
                <a:cs typeface="Arial" panose="020B0604020202020204" pitchFamily="34" charset="0"/>
              </a:rPr>
              <a:t> mod </a:t>
            </a:r>
            <a:r>
              <a:rPr lang="en-US" sz="2667" dirty="0" err="1">
                <a:latin typeface="Arial" panose="020B0604020202020204" pitchFamily="34" charset="0"/>
                <a:cs typeface="Arial" panose="020B0604020202020204" pitchFamily="34" charset="0"/>
              </a:rPr>
              <a:t>maiorio</a:t>
            </a:r>
            <a:r>
              <a:rPr lang="en-US" sz="2667" dirty="0">
                <a:latin typeface="Arial" panose="020B0604020202020204" pitchFamily="34" charset="0"/>
                <a:cs typeface="Arial" panose="020B0604020202020204" pitchFamily="34" charset="0"/>
              </a:rPr>
              <a:t> ex </a:t>
            </a:r>
            <a:r>
              <a:rPr lang="en-US" sz="2667" dirty="0" err="1">
                <a:latin typeface="Arial" panose="020B0604020202020204" pitchFamily="34" charset="0"/>
                <a:cs typeface="Arial" panose="020B0604020202020204" pitchFamily="34" charset="0"/>
              </a:rPr>
              <a:t>es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dolupis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eum</a:t>
            </a:r>
            <a:endParaRPr lang="en-US" sz="2667" dirty="0">
              <a:latin typeface="Arial" panose="020B0604020202020204" pitchFamily="34" charset="0"/>
              <a:cs typeface="Arial" panose="020B0604020202020204" pitchFamily="34" charset="0"/>
            </a:endParaRPr>
          </a:p>
        </p:txBody>
      </p:sp>
      <p:sp>
        <p:nvSpPr>
          <p:cNvPr id="35" name="TextBox 34">
            <a:extLst>
              <a:ext uri="{FF2B5EF4-FFF2-40B4-BE49-F238E27FC236}">
                <a16:creationId xmlns:a16="http://schemas.microsoft.com/office/drawing/2014/main" id="{91D0EA02-6EEA-2043-96CB-F62C256A98A6}"/>
              </a:ext>
            </a:extLst>
          </p:cNvPr>
          <p:cNvSpPr txBox="1"/>
          <p:nvPr/>
        </p:nvSpPr>
        <p:spPr>
          <a:xfrm>
            <a:off x="29652913" y="17568137"/>
            <a:ext cx="13061950" cy="1734064"/>
          </a:xfrm>
          <a:prstGeom prst="rect">
            <a:avLst/>
          </a:prstGeom>
          <a:noFill/>
        </p:spPr>
        <p:txBody>
          <a:bodyPr wrap="square" rtlCol="0">
            <a:spAutoFit/>
          </a:bodyPr>
          <a:lstStyle/>
          <a:p>
            <a:r>
              <a:rPr lang="en-US" sz="2667" dirty="0" err="1">
                <a:latin typeface="Arial" panose="020B0604020202020204" pitchFamily="34" charset="0"/>
                <a:cs typeface="Arial" panose="020B0604020202020204" pitchFamily="34" charset="0"/>
              </a:rPr>
              <a:t>Vitam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voloria</a:t>
            </a:r>
            <a:r>
              <a:rPr lang="en-US" sz="2667" dirty="0">
                <a:latin typeface="Arial" panose="020B0604020202020204" pitchFamily="34" charset="0"/>
                <a:cs typeface="Arial" panose="020B0604020202020204" pitchFamily="34" charset="0"/>
              </a:rPr>
              <a:t> con et, cum </a:t>
            </a:r>
            <a:r>
              <a:rPr lang="en-US" sz="2667" dirty="0" err="1">
                <a:latin typeface="Arial" panose="020B0604020202020204" pitchFamily="34" charset="0"/>
                <a:cs typeface="Arial" panose="020B0604020202020204" pitchFamily="34" charset="0"/>
              </a:rPr>
              <a:t>laboreium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nam</a:t>
            </a:r>
            <a:r>
              <a:rPr lang="en-US" sz="2667" dirty="0">
                <a:latin typeface="Arial" panose="020B0604020202020204" pitchFamily="34" charset="0"/>
                <a:cs typeface="Arial" panose="020B0604020202020204" pitchFamily="34" charset="0"/>
              </a:rPr>
              <a:t> cum, </a:t>
            </a:r>
            <a:r>
              <a:rPr lang="en-US" sz="2667" dirty="0" err="1">
                <a:latin typeface="Arial" panose="020B0604020202020204" pitchFamily="34" charset="0"/>
                <a:cs typeface="Arial" panose="020B0604020202020204" pitchFamily="34" charset="0"/>
              </a:rPr>
              <a:t>quat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paris</a:t>
            </a:r>
            <a:r>
              <a:rPr lang="en-US" sz="2667" dirty="0">
                <a:latin typeface="Arial" panose="020B0604020202020204" pitchFamily="34" charset="0"/>
                <a:cs typeface="Arial" panose="020B0604020202020204" pitchFamily="34" charset="0"/>
              </a:rPr>
              <a:t> as core </a:t>
            </a:r>
            <a:r>
              <a:rPr lang="en-US" sz="2667" dirty="0" err="1">
                <a:latin typeface="Arial" panose="020B0604020202020204" pitchFamily="34" charset="0"/>
                <a:cs typeface="Arial" panose="020B0604020202020204" pitchFamily="34" charset="0"/>
              </a:rPr>
              <a:t>volorest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exceatur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antio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voluptas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eumquatendit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doluptatet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landignam</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lantur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sania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escidit</a:t>
            </a:r>
            <a:r>
              <a:rPr lang="en-US" sz="2667" dirty="0">
                <a:latin typeface="Arial" panose="020B0604020202020204" pitchFamily="34" charset="0"/>
                <a:cs typeface="Arial" panose="020B0604020202020204" pitchFamily="34" charset="0"/>
              </a:rPr>
              <a:t> min </a:t>
            </a:r>
            <a:r>
              <a:rPr lang="en-US" sz="2667" dirty="0" err="1">
                <a:latin typeface="Arial" panose="020B0604020202020204" pitchFamily="34" charset="0"/>
                <a:cs typeface="Arial" panose="020B0604020202020204" pitchFamily="34" charset="0"/>
              </a:rPr>
              <a:t>reruptiaero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velis</a:t>
            </a:r>
            <a:r>
              <a:rPr lang="en-US" sz="2667" dirty="0">
                <a:latin typeface="Arial" panose="020B0604020202020204" pitchFamily="34" charset="0"/>
                <a:cs typeface="Arial" panose="020B0604020202020204" pitchFamily="34" charset="0"/>
              </a:rPr>
              <a:t> maximus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sequidisit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omnient</a:t>
            </a:r>
            <a:r>
              <a:rPr lang="en-US" sz="2667" dirty="0">
                <a:latin typeface="Arial" panose="020B0604020202020204" pitchFamily="34" charset="0"/>
                <a:cs typeface="Arial" panose="020B0604020202020204" pitchFamily="34" charset="0"/>
              </a:rPr>
              <a:t> hit lam</a:t>
            </a:r>
          </a:p>
        </p:txBody>
      </p:sp>
      <p:sp>
        <p:nvSpPr>
          <p:cNvPr id="36" name="TextBox 35">
            <a:extLst>
              <a:ext uri="{FF2B5EF4-FFF2-40B4-BE49-F238E27FC236}">
                <a16:creationId xmlns:a16="http://schemas.microsoft.com/office/drawing/2014/main" id="{DDBEDB47-166B-6848-84AE-F3D4E3B5A1F6}"/>
              </a:ext>
            </a:extLst>
          </p:cNvPr>
          <p:cNvSpPr txBox="1"/>
          <p:nvPr/>
        </p:nvSpPr>
        <p:spPr>
          <a:xfrm>
            <a:off x="15414625" y="19260935"/>
            <a:ext cx="13061950" cy="2554930"/>
          </a:xfrm>
          <a:prstGeom prst="rect">
            <a:avLst/>
          </a:prstGeom>
          <a:noFill/>
        </p:spPr>
        <p:txBody>
          <a:bodyPr wrap="square" rtlCol="0">
            <a:spAutoFit/>
          </a:bodyPr>
          <a:lstStyle/>
          <a:p>
            <a:r>
              <a:rPr lang="en-US" sz="2667" dirty="0">
                <a:latin typeface="Arial" panose="020B0604020202020204" pitchFamily="34" charset="0"/>
                <a:cs typeface="Arial" panose="020B0604020202020204" pitchFamily="34" charset="0"/>
              </a:rPr>
              <a:t>As </a:t>
            </a:r>
            <a:r>
              <a:rPr lang="en-US" sz="2667" dirty="0" err="1">
                <a:latin typeface="Arial" panose="020B0604020202020204" pitchFamily="34" charset="0"/>
                <a:cs typeface="Arial" panose="020B0604020202020204" pitchFamily="34" charset="0"/>
              </a:rPr>
              <a:t>verepe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sectis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enda</a:t>
            </a:r>
            <a:r>
              <a:rPr lang="en-US" sz="2667" dirty="0">
                <a:latin typeface="Arial" panose="020B0604020202020204" pitchFamily="34" charset="0"/>
                <a:cs typeface="Arial" panose="020B0604020202020204" pitchFamily="34" charset="0"/>
              </a:rPr>
              <a:t> di </a:t>
            </a:r>
            <a:r>
              <a:rPr lang="en-US" sz="2667" dirty="0" err="1">
                <a:latin typeface="Arial" panose="020B0604020202020204" pitchFamily="34" charset="0"/>
                <a:cs typeface="Arial" panose="020B0604020202020204" pitchFamily="34" charset="0"/>
              </a:rPr>
              <a:t>incto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etusda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delectet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eaque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simusda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ndanimus</a:t>
            </a:r>
            <a:r>
              <a:rPr lang="en-US" sz="2667" dirty="0">
                <a:latin typeface="Arial" panose="020B0604020202020204" pitchFamily="34" charset="0"/>
                <a:cs typeface="Arial" panose="020B0604020202020204" pitchFamily="34" charset="0"/>
              </a:rPr>
              <a:t>, sin </a:t>
            </a:r>
            <a:r>
              <a:rPr lang="en-US" sz="2667" dirty="0" err="1">
                <a:latin typeface="Arial" panose="020B0604020202020204" pitchFamily="34" charset="0"/>
                <a:cs typeface="Arial" panose="020B0604020202020204" pitchFamily="34" charset="0"/>
              </a:rPr>
              <a:t>cori</a:t>
            </a:r>
            <a:r>
              <a:rPr lang="en-US" sz="2667" dirty="0">
                <a:latin typeface="Arial" panose="020B0604020202020204" pitchFamily="34" charset="0"/>
                <a:cs typeface="Arial" panose="020B0604020202020204" pitchFamily="34" charset="0"/>
              </a:rPr>
              <a:t> rem id </a:t>
            </a:r>
            <a:r>
              <a:rPr lang="en-US" sz="2667" dirty="0" err="1">
                <a:latin typeface="Arial" panose="020B0604020202020204" pitchFamily="34" charset="0"/>
                <a:cs typeface="Arial" panose="020B0604020202020204" pitchFamily="34" charset="0"/>
              </a:rPr>
              <a:t>maximillut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hari</a:t>
            </a:r>
            <a:r>
              <a:rPr lang="en-US" sz="2667" dirty="0">
                <a:latin typeface="Arial" panose="020B0604020202020204" pitchFamily="34" charset="0"/>
                <a:cs typeface="Arial" panose="020B0604020202020204" pitchFamily="34" charset="0"/>
              </a:rPr>
              <a:t> con </a:t>
            </a:r>
            <a:r>
              <a:rPr lang="en-US" sz="2667" dirty="0" err="1">
                <a:latin typeface="Arial" panose="020B0604020202020204" pitchFamily="34" charset="0"/>
                <a:cs typeface="Arial" panose="020B0604020202020204" pitchFamily="34" charset="0"/>
              </a:rPr>
              <a:t>ea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quam</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enduci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idunt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corecta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alicimp</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oriaeperum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iusaeped</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unt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quis</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abor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ame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utatur</a:t>
            </a:r>
            <a:r>
              <a:rPr lang="en-US" sz="2667" dirty="0">
                <a:latin typeface="Arial" panose="020B0604020202020204" pitchFamily="34" charset="0"/>
                <a:cs typeface="Arial" panose="020B0604020202020204" pitchFamily="34" charset="0"/>
              </a:rPr>
              <a:t> as </a:t>
            </a:r>
            <a:r>
              <a:rPr lang="en-US" sz="2667" dirty="0" err="1">
                <a:latin typeface="Arial" panose="020B0604020202020204" pitchFamily="34" charset="0"/>
                <a:cs typeface="Arial" panose="020B0604020202020204" pitchFamily="34" charset="0"/>
              </a:rPr>
              <a:t>senet</a:t>
            </a:r>
            <a:r>
              <a:rPr lang="en-US" sz="2667" dirty="0">
                <a:latin typeface="Arial" panose="020B0604020202020204" pitchFamily="34" charset="0"/>
                <a:cs typeface="Arial" panose="020B0604020202020204" pitchFamily="34" charset="0"/>
              </a:rPr>
              <a:t> a </a:t>
            </a:r>
            <a:r>
              <a:rPr lang="en-US" sz="2667" dirty="0" err="1">
                <a:latin typeface="Arial" panose="020B0604020202020204" pitchFamily="34" charset="0"/>
                <a:cs typeface="Arial" panose="020B0604020202020204" pitchFamily="34" charset="0"/>
              </a:rPr>
              <a:t>quibus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dolutatur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sedit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apienda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versper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feriti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delia</a:t>
            </a:r>
            <a:r>
              <a:rPr lang="en-US" sz="2667" dirty="0">
                <a:latin typeface="Arial" panose="020B0604020202020204" pitchFamily="34" charset="0"/>
                <a:cs typeface="Arial" panose="020B0604020202020204" pitchFamily="34" charset="0"/>
              </a:rPr>
              <a:t> pa </a:t>
            </a:r>
            <a:r>
              <a:rPr lang="en-US" sz="2667" dirty="0" err="1">
                <a:latin typeface="Arial" panose="020B0604020202020204" pitchFamily="34" charset="0"/>
                <a:cs typeface="Arial" panose="020B0604020202020204" pitchFamily="34" charset="0"/>
              </a:rPr>
              <a:t>dolo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quamus</a:t>
            </a:r>
            <a:r>
              <a:rPr lang="en-US" sz="2667" dirty="0">
                <a:latin typeface="Arial" panose="020B0604020202020204" pitchFamily="34" charset="0"/>
                <a:cs typeface="Arial" panose="020B0604020202020204" pitchFamily="34" charset="0"/>
              </a:rPr>
              <a:t> arum </a:t>
            </a:r>
            <a:r>
              <a:rPr lang="en-US" sz="2667" dirty="0" err="1">
                <a:latin typeface="Arial" panose="020B0604020202020204" pitchFamily="34" charset="0"/>
                <a:cs typeface="Arial" panose="020B0604020202020204" pitchFamily="34" charset="0"/>
              </a:rPr>
              <a:t>es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endellu</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pisquia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aditatur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audam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earupid</a:t>
            </a:r>
            <a:r>
              <a:rPr lang="en-US" sz="2667" dirty="0">
                <a:latin typeface="Arial" panose="020B0604020202020204" pitchFamily="34" charset="0"/>
                <a:cs typeface="Arial" panose="020B0604020202020204" pitchFamily="34" charset="0"/>
              </a:rPr>
              <a:t> quo </a:t>
            </a:r>
            <a:r>
              <a:rPr lang="en-US" sz="2667" dirty="0" err="1">
                <a:latin typeface="Arial" panose="020B0604020202020204" pitchFamily="34" charset="0"/>
                <a:cs typeface="Arial" panose="020B0604020202020204" pitchFamily="34" charset="0"/>
              </a:rPr>
              <a:t>quunt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odigniscil</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verios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nonsequam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duciis</a:t>
            </a:r>
            <a:r>
              <a:rPr lang="en-US" sz="2667" dirty="0">
                <a:latin typeface="Arial" panose="020B0604020202020204" pitchFamily="34" charset="0"/>
                <a:cs typeface="Arial" panose="020B0604020202020204" pitchFamily="34" charset="0"/>
              </a:rPr>
              <a:t> et</a:t>
            </a:r>
          </a:p>
          <a:p>
            <a:endParaRPr lang="en-US" sz="2667" dirty="0">
              <a:latin typeface="Arial" panose="020B0604020202020204" pitchFamily="34" charset="0"/>
              <a:cs typeface="Arial" panose="020B0604020202020204" pitchFamily="34" charset="0"/>
            </a:endParaRPr>
          </a:p>
        </p:txBody>
      </p:sp>
      <p:sp>
        <p:nvSpPr>
          <p:cNvPr id="37" name="Rectangle 36">
            <a:extLst>
              <a:ext uri="{FF2B5EF4-FFF2-40B4-BE49-F238E27FC236}">
                <a16:creationId xmlns:a16="http://schemas.microsoft.com/office/drawing/2014/main" id="{79E61101-5EF6-6B46-914F-CA5C0451EE03}"/>
              </a:ext>
            </a:extLst>
          </p:cNvPr>
          <p:cNvSpPr/>
          <p:nvPr/>
        </p:nvSpPr>
        <p:spPr>
          <a:xfrm>
            <a:off x="15414626" y="15335050"/>
            <a:ext cx="6067490" cy="338666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38" name="Rectangle 37">
            <a:extLst>
              <a:ext uri="{FF2B5EF4-FFF2-40B4-BE49-F238E27FC236}">
                <a16:creationId xmlns:a16="http://schemas.microsoft.com/office/drawing/2014/main" id="{9649ACC7-CA7B-714B-AEA7-CEF458A54E36}"/>
              </a:ext>
            </a:extLst>
          </p:cNvPr>
          <p:cNvSpPr/>
          <p:nvPr/>
        </p:nvSpPr>
        <p:spPr>
          <a:xfrm>
            <a:off x="15414625" y="21815865"/>
            <a:ext cx="13061950" cy="520399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39" name="TextBox 38">
            <a:extLst>
              <a:ext uri="{FF2B5EF4-FFF2-40B4-BE49-F238E27FC236}">
                <a16:creationId xmlns:a16="http://schemas.microsoft.com/office/drawing/2014/main" id="{D297980D-4ECC-F745-B2B0-F00C14163F51}"/>
              </a:ext>
            </a:extLst>
          </p:cNvPr>
          <p:cNvSpPr txBox="1"/>
          <p:nvPr/>
        </p:nvSpPr>
        <p:spPr>
          <a:xfrm>
            <a:off x="15414625" y="27388935"/>
            <a:ext cx="13061950" cy="2965364"/>
          </a:xfrm>
          <a:prstGeom prst="rect">
            <a:avLst/>
          </a:prstGeom>
          <a:noFill/>
        </p:spPr>
        <p:txBody>
          <a:bodyPr wrap="square" rtlCol="0">
            <a:spAutoFit/>
          </a:bodyPr>
          <a:lstStyle/>
          <a:p>
            <a:r>
              <a:rPr lang="en-US" sz="2667" dirty="0">
                <a:latin typeface="Arial" panose="020B0604020202020204" pitchFamily="34" charset="0"/>
                <a:cs typeface="Arial" panose="020B0604020202020204" pitchFamily="34" charset="0"/>
              </a:rPr>
              <a:t>As </a:t>
            </a:r>
            <a:r>
              <a:rPr lang="en-US" sz="2667" dirty="0" err="1">
                <a:latin typeface="Arial" panose="020B0604020202020204" pitchFamily="34" charset="0"/>
                <a:cs typeface="Arial" panose="020B0604020202020204" pitchFamily="34" charset="0"/>
              </a:rPr>
              <a:t>verepe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sectis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enda</a:t>
            </a:r>
            <a:r>
              <a:rPr lang="en-US" sz="2667" dirty="0">
                <a:latin typeface="Arial" panose="020B0604020202020204" pitchFamily="34" charset="0"/>
                <a:cs typeface="Arial" panose="020B0604020202020204" pitchFamily="34" charset="0"/>
              </a:rPr>
              <a:t> di </a:t>
            </a:r>
            <a:r>
              <a:rPr lang="en-US" sz="2667" dirty="0" err="1">
                <a:latin typeface="Arial" panose="020B0604020202020204" pitchFamily="34" charset="0"/>
                <a:cs typeface="Arial" panose="020B0604020202020204" pitchFamily="34" charset="0"/>
              </a:rPr>
              <a:t>incto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etusda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delectet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eaque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simusda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ndanimus</a:t>
            </a:r>
            <a:r>
              <a:rPr lang="en-US" sz="2667" dirty="0">
                <a:latin typeface="Arial" panose="020B0604020202020204" pitchFamily="34" charset="0"/>
                <a:cs typeface="Arial" panose="020B0604020202020204" pitchFamily="34" charset="0"/>
              </a:rPr>
              <a:t>, sin </a:t>
            </a:r>
            <a:r>
              <a:rPr lang="en-US" sz="2667" dirty="0" err="1">
                <a:latin typeface="Arial" panose="020B0604020202020204" pitchFamily="34" charset="0"/>
                <a:cs typeface="Arial" panose="020B0604020202020204" pitchFamily="34" charset="0"/>
              </a:rPr>
              <a:t>cori</a:t>
            </a:r>
            <a:r>
              <a:rPr lang="en-US" sz="2667" dirty="0">
                <a:latin typeface="Arial" panose="020B0604020202020204" pitchFamily="34" charset="0"/>
                <a:cs typeface="Arial" panose="020B0604020202020204" pitchFamily="34" charset="0"/>
              </a:rPr>
              <a:t> rem id </a:t>
            </a:r>
            <a:r>
              <a:rPr lang="en-US" sz="2667" dirty="0" err="1">
                <a:latin typeface="Arial" panose="020B0604020202020204" pitchFamily="34" charset="0"/>
                <a:cs typeface="Arial" panose="020B0604020202020204" pitchFamily="34" charset="0"/>
              </a:rPr>
              <a:t>maximillut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hari</a:t>
            </a:r>
            <a:r>
              <a:rPr lang="en-US" sz="2667" dirty="0">
                <a:latin typeface="Arial" panose="020B0604020202020204" pitchFamily="34" charset="0"/>
                <a:cs typeface="Arial" panose="020B0604020202020204" pitchFamily="34" charset="0"/>
              </a:rPr>
              <a:t> con </a:t>
            </a:r>
            <a:r>
              <a:rPr lang="en-US" sz="2667" dirty="0" err="1">
                <a:latin typeface="Arial" panose="020B0604020202020204" pitchFamily="34" charset="0"/>
                <a:cs typeface="Arial" panose="020B0604020202020204" pitchFamily="34" charset="0"/>
              </a:rPr>
              <a:t>ea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quam</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enduci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idunt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corecta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alicimp</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oriaeperum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iusaeped</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unt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quis</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abor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ame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utatur</a:t>
            </a:r>
            <a:r>
              <a:rPr lang="en-US" sz="2667" dirty="0">
                <a:latin typeface="Arial" panose="020B0604020202020204" pitchFamily="34" charset="0"/>
                <a:cs typeface="Arial" panose="020B0604020202020204" pitchFamily="34" charset="0"/>
              </a:rPr>
              <a:t> as </a:t>
            </a:r>
            <a:r>
              <a:rPr lang="en-US" sz="2667" dirty="0" err="1">
                <a:latin typeface="Arial" panose="020B0604020202020204" pitchFamily="34" charset="0"/>
                <a:cs typeface="Arial" panose="020B0604020202020204" pitchFamily="34" charset="0"/>
              </a:rPr>
              <a:t>senet</a:t>
            </a:r>
            <a:r>
              <a:rPr lang="en-US" sz="2667" dirty="0">
                <a:latin typeface="Arial" panose="020B0604020202020204" pitchFamily="34" charset="0"/>
                <a:cs typeface="Arial" panose="020B0604020202020204" pitchFamily="34" charset="0"/>
              </a:rPr>
              <a:t> a </a:t>
            </a:r>
            <a:r>
              <a:rPr lang="en-US" sz="2667" dirty="0" err="1">
                <a:latin typeface="Arial" panose="020B0604020202020204" pitchFamily="34" charset="0"/>
                <a:cs typeface="Arial" panose="020B0604020202020204" pitchFamily="34" charset="0"/>
              </a:rPr>
              <a:t>quibus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dolutatur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sedit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apienda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versper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feriti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delia</a:t>
            </a:r>
            <a:r>
              <a:rPr lang="en-US" sz="2667" dirty="0">
                <a:latin typeface="Arial" panose="020B0604020202020204" pitchFamily="34" charset="0"/>
                <a:cs typeface="Arial" panose="020B0604020202020204" pitchFamily="34" charset="0"/>
              </a:rPr>
              <a:t> pa </a:t>
            </a:r>
            <a:r>
              <a:rPr lang="en-US" sz="2667" dirty="0" err="1">
                <a:latin typeface="Arial" panose="020B0604020202020204" pitchFamily="34" charset="0"/>
                <a:cs typeface="Arial" panose="020B0604020202020204" pitchFamily="34" charset="0"/>
              </a:rPr>
              <a:t>dolo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quamus</a:t>
            </a:r>
            <a:r>
              <a:rPr lang="en-US" sz="2667" dirty="0">
                <a:latin typeface="Arial" panose="020B0604020202020204" pitchFamily="34" charset="0"/>
                <a:cs typeface="Arial" panose="020B0604020202020204" pitchFamily="34" charset="0"/>
              </a:rPr>
              <a:t> arum </a:t>
            </a:r>
            <a:r>
              <a:rPr lang="en-US" sz="2667" dirty="0" err="1">
                <a:latin typeface="Arial" panose="020B0604020202020204" pitchFamily="34" charset="0"/>
                <a:cs typeface="Arial" panose="020B0604020202020204" pitchFamily="34" charset="0"/>
              </a:rPr>
              <a:t>es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endellu</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pisquia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aditatur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audam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earupid</a:t>
            </a:r>
            <a:r>
              <a:rPr lang="en-US" sz="2667" dirty="0">
                <a:latin typeface="Arial" panose="020B0604020202020204" pitchFamily="34" charset="0"/>
                <a:cs typeface="Arial" panose="020B0604020202020204" pitchFamily="34" charset="0"/>
              </a:rPr>
              <a:t> quo </a:t>
            </a:r>
            <a:r>
              <a:rPr lang="en-US" sz="2667" dirty="0" err="1">
                <a:latin typeface="Arial" panose="020B0604020202020204" pitchFamily="34" charset="0"/>
                <a:cs typeface="Arial" panose="020B0604020202020204" pitchFamily="34" charset="0"/>
              </a:rPr>
              <a:t>quunt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odigniscil</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verios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nonsequam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duciis</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apienda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versper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feriti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delia</a:t>
            </a:r>
            <a:r>
              <a:rPr lang="en-US" sz="2667" dirty="0">
                <a:latin typeface="Arial" panose="020B0604020202020204" pitchFamily="34" charset="0"/>
                <a:cs typeface="Arial" panose="020B0604020202020204" pitchFamily="34" charset="0"/>
              </a:rPr>
              <a:t> pa </a:t>
            </a:r>
            <a:r>
              <a:rPr lang="en-US" sz="2667" dirty="0" err="1">
                <a:latin typeface="Arial" panose="020B0604020202020204" pitchFamily="34" charset="0"/>
                <a:cs typeface="Arial" panose="020B0604020202020204" pitchFamily="34" charset="0"/>
              </a:rPr>
              <a:t>dolo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quamus</a:t>
            </a:r>
            <a:r>
              <a:rPr lang="en-US" sz="2667" dirty="0">
                <a:latin typeface="Arial" panose="020B0604020202020204" pitchFamily="34" charset="0"/>
                <a:cs typeface="Arial" panose="020B0604020202020204" pitchFamily="34" charset="0"/>
              </a:rPr>
              <a:t> arum </a:t>
            </a:r>
            <a:r>
              <a:rPr lang="en-US" sz="2667" dirty="0" err="1">
                <a:latin typeface="Arial" panose="020B0604020202020204" pitchFamily="34" charset="0"/>
                <a:cs typeface="Arial" panose="020B0604020202020204" pitchFamily="34" charset="0"/>
              </a:rPr>
              <a:t>es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endellu</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pisquia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aditatur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audam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earupid</a:t>
            </a:r>
            <a:r>
              <a:rPr lang="en-US" sz="2667" dirty="0">
                <a:latin typeface="Arial" panose="020B0604020202020204" pitchFamily="34" charset="0"/>
                <a:cs typeface="Arial" panose="020B0604020202020204" pitchFamily="34" charset="0"/>
              </a:rPr>
              <a:t> quo </a:t>
            </a:r>
            <a:r>
              <a:rPr lang="en-US" sz="2667" dirty="0" err="1">
                <a:latin typeface="Arial" panose="020B0604020202020204" pitchFamily="34" charset="0"/>
                <a:cs typeface="Arial" panose="020B0604020202020204" pitchFamily="34" charset="0"/>
              </a:rPr>
              <a:t>quunt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odigniscil</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verios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nonsequam</a:t>
            </a:r>
            <a:endParaRPr lang="en-US" sz="2667" dirty="0">
              <a:latin typeface="Arial" panose="020B0604020202020204" pitchFamily="34" charset="0"/>
              <a:cs typeface="Arial" panose="020B0604020202020204" pitchFamily="34" charset="0"/>
            </a:endParaRPr>
          </a:p>
        </p:txBody>
      </p:sp>
      <p:sp>
        <p:nvSpPr>
          <p:cNvPr id="40" name="Rectangle 39">
            <a:extLst>
              <a:ext uri="{FF2B5EF4-FFF2-40B4-BE49-F238E27FC236}">
                <a16:creationId xmlns:a16="http://schemas.microsoft.com/office/drawing/2014/main" id="{FEB20CB5-C342-764E-B79A-7C682C36C316}"/>
              </a:ext>
            </a:extLst>
          </p:cNvPr>
          <p:cNvSpPr/>
          <p:nvPr/>
        </p:nvSpPr>
        <p:spPr>
          <a:xfrm>
            <a:off x="29652913" y="9070523"/>
            <a:ext cx="13061949" cy="813507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41" name="Rectangle 40">
            <a:extLst>
              <a:ext uri="{FF2B5EF4-FFF2-40B4-BE49-F238E27FC236}">
                <a16:creationId xmlns:a16="http://schemas.microsoft.com/office/drawing/2014/main" id="{8432BACB-B7AC-9249-89BD-23CE195D42AA}"/>
              </a:ext>
            </a:extLst>
          </p:cNvPr>
          <p:cNvSpPr/>
          <p:nvPr/>
        </p:nvSpPr>
        <p:spPr>
          <a:xfrm>
            <a:off x="1176339" y="23673924"/>
            <a:ext cx="13061949" cy="7263276"/>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42" name="Rectangle 41">
            <a:extLst>
              <a:ext uri="{FF2B5EF4-FFF2-40B4-BE49-F238E27FC236}">
                <a16:creationId xmlns:a16="http://schemas.microsoft.com/office/drawing/2014/main" id="{BD028CE5-80CA-A547-8060-A3BDE4204EC8}"/>
              </a:ext>
            </a:extLst>
          </p:cNvPr>
          <p:cNvSpPr/>
          <p:nvPr/>
        </p:nvSpPr>
        <p:spPr>
          <a:xfrm>
            <a:off x="15414625" y="9070523"/>
            <a:ext cx="13061950" cy="553688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43" name="Rectangle 42">
            <a:extLst>
              <a:ext uri="{FF2B5EF4-FFF2-40B4-BE49-F238E27FC236}">
                <a16:creationId xmlns:a16="http://schemas.microsoft.com/office/drawing/2014/main" id="{BDD90DD4-B82B-EE48-A0A1-0F9A585E7A8D}"/>
              </a:ext>
            </a:extLst>
          </p:cNvPr>
          <p:cNvSpPr/>
          <p:nvPr/>
        </p:nvSpPr>
        <p:spPr>
          <a:xfrm>
            <a:off x="22409085" y="15335050"/>
            <a:ext cx="6067490" cy="338666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28" name="TextBox 27">
            <a:extLst>
              <a:ext uri="{FF2B5EF4-FFF2-40B4-BE49-F238E27FC236}">
                <a16:creationId xmlns:a16="http://schemas.microsoft.com/office/drawing/2014/main" id="{A7BBB061-AFE3-614D-A863-BE22A56A5B2C}"/>
              </a:ext>
            </a:extLst>
          </p:cNvPr>
          <p:cNvSpPr txBox="1"/>
          <p:nvPr/>
        </p:nvSpPr>
        <p:spPr>
          <a:xfrm>
            <a:off x="1176338" y="915143"/>
            <a:ext cx="29608462" cy="2800767"/>
          </a:xfrm>
          <a:prstGeom prst="rect">
            <a:avLst/>
          </a:prstGeom>
          <a:noFill/>
        </p:spPr>
        <p:txBody>
          <a:bodyPr wrap="square" rtlCol="0">
            <a:spAutoFit/>
          </a:bodyPr>
          <a:lstStyle/>
          <a:p>
            <a:r>
              <a:rPr lang="en-US" sz="8800" b="1" dirty="0">
                <a:latin typeface="Arial" panose="020B0604020202020204" pitchFamily="34" charset="0"/>
                <a:cs typeface="Arial" panose="020B0604020202020204" pitchFamily="34" charset="0"/>
              </a:rPr>
              <a:t>Implementation of a One-Dimensional Electromagnetic Wave Solver in Initial Plasma Formation Modeling</a:t>
            </a:r>
          </a:p>
        </p:txBody>
      </p:sp>
      <p:sp>
        <p:nvSpPr>
          <p:cNvPr id="29" name="TextBox 28">
            <a:extLst>
              <a:ext uri="{FF2B5EF4-FFF2-40B4-BE49-F238E27FC236}">
                <a16:creationId xmlns:a16="http://schemas.microsoft.com/office/drawing/2014/main" id="{846EFCF9-B25B-6346-9D23-E217C50DCFE6}"/>
              </a:ext>
            </a:extLst>
          </p:cNvPr>
          <p:cNvSpPr txBox="1"/>
          <p:nvPr/>
        </p:nvSpPr>
        <p:spPr>
          <a:xfrm>
            <a:off x="1176338" y="3941651"/>
            <a:ext cx="26872350" cy="3046988"/>
          </a:xfrm>
          <a:prstGeom prst="rect">
            <a:avLst/>
          </a:prstGeom>
          <a:noFill/>
        </p:spPr>
        <p:txBody>
          <a:bodyPr wrap="square" rtlCol="0">
            <a:spAutoFit/>
          </a:bodyPr>
          <a:lstStyle/>
          <a:p>
            <a:r>
              <a:rPr lang="en-US" sz="5400" b="1" dirty="0">
                <a:latin typeface="Arial" panose="020B0604020202020204" pitchFamily="34" charset="0"/>
                <a:cs typeface="Arial" panose="020B0604020202020204" pitchFamily="34" charset="0"/>
              </a:rPr>
              <a:t>Nicholas Davila</a:t>
            </a:r>
            <a:r>
              <a:rPr lang="en-US" sz="5400" b="1" baseline="30000" dirty="0">
                <a:latin typeface="Arial" panose="020B0604020202020204" pitchFamily="34" charset="0"/>
                <a:cs typeface="Arial" panose="020B0604020202020204" pitchFamily="34" charset="0"/>
              </a:rPr>
              <a:t>1</a:t>
            </a:r>
            <a:r>
              <a:rPr lang="en-US" sz="5400" dirty="0">
                <a:latin typeface="Arial" panose="020B0604020202020204" pitchFamily="34" charset="0"/>
                <a:cs typeface="Arial" panose="020B0604020202020204" pitchFamily="34" charset="0"/>
              </a:rPr>
              <a:t>, Ka Ming Woo</a:t>
            </a:r>
            <a:r>
              <a:rPr lang="en-US" sz="5400" baseline="30000" dirty="0">
                <a:latin typeface="Arial" panose="020B0604020202020204" pitchFamily="34" charset="0"/>
                <a:cs typeface="Arial" panose="020B0604020202020204" pitchFamily="34" charset="0"/>
              </a:rPr>
              <a:t>2</a:t>
            </a:r>
            <a:br>
              <a:rPr lang="en-US" sz="5400" dirty="0">
                <a:latin typeface="Arial" panose="020B0604020202020204" pitchFamily="34" charset="0"/>
                <a:cs typeface="Arial" panose="020B0604020202020204" pitchFamily="34" charset="0"/>
              </a:rPr>
            </a:br>
            <a:r>
              <a:rPr lang="en-US" sz="4600" baseline="30000" dirty="0">
                <a:latin typeface="Arial" panose="020B0604020202020204" pitchFamily="34" charset="0"/>
                <a:cs typeface="Arial" panose="020B0604020202020204" pitchFamily="34" charset="0"/>
              </a:rPr>
              <a:t>1</a:t>
            </a:r>
            <a:r>
              <a:rPr lang="en-US" sz="4600" dirty="0">
                <a:latin typeface="Arial" panose="020B0604020202020204" pitchFamily="34" charset="0"/>
                <a:cs typeface="Arial" panose="020B0604020202020204" pitchFamily="34" charset="0"/>
              </a:rPr>
              <a:t>Department of Physics, College of Natural Sciences, The University of Texas at Austin</a:t>
            </a:r>
          </a:p>
          <a:p>
            <a:r>
              <a:rPr lang="en-US" sz="4600" baseline="30000" dirty="0">
                <a:latin typeface="Arial" panose="020B0604020202020204" pitchFamily="34" charset="0"/>
                <a:cs typeface="Arial" panose="020B0604020202020204" pitchFamily="34" charset="0"/>
              </a:rPr>
              <a:t>1</a:t>
            </a:r>
            <a:r>
              <a:rPr lang="en-US" sz="4600" dirty="0">
                <a:latin typeface="Arial" panose="020B0604020202020204" pitchFamily="34" charset="0"/>
                <a:cs typeface="Arial" panose="020B0604020202020204" pitchFamily="34" charset="0"/>
              </a:rPr>
              <a:t>Princeton Plasma Physics Laboratory</a:t>
            </a:r>
          </a:p>
          <a:p>
            <a:r>
              <a:rPr lang="en-US" sz="4600" baseline="30000" dirty="0">
                <a:latin typeface="Arial" panose="020B0604020202020204" pitchFamily="34" charset="0"/>
                <a:cs typeface="Arial" panose="020B0604020202020204" pitchFamily="34" charset="0"/>
              </a:rPr>
              <a:t>2</a:t>
            </a:r>
            <a:r>
              <a:rPr lang="en-US" sz="4600" dirty="0">
                <a:latin typeface="Arial" panose="020B0604020202020204" pitchFamily="34" charset="0"/>
                <a:cs typeface="Arial" panose="020B0604020202020204" pitchFamily="34" charset="0"/>
              </a:rPr>
              <a:t>Laboratory for Laser Energetics, University of Rochester</a:t>
            </a:r>
          </a:p>
        </p:txBody>
      </p:sp>
      <p:pic>
        <p:nvPicPr>
          <p:cNvPr id="4" name="Picture 3" descr="A logo for PPPL">
            <a:extLst>
              <a:ext uri="{FF2B5EF4-FFF2-40B4-BE49-F238E27FC236}">
                <a16:creationId xmlns:a16="http://schemas.microsoft.com/office/drawing/2014/main" id="{420BF796-6822-3CA5-4764-9A45E8DE5D04}"/>
              </a:ext>
            </a:extLst>
          </p:cNvPr>
          <p:cNvPicPr>
            <a:picLocks noChangeAspect="1"/>
          </p:cNvPicPr>
          <p:nvPr/>
        </p:nvPicPr>
        <p:blipFill>
          <a:blip r:embed="rId2"/>
          <a:stretch>
            <a:fillRect/>
          </a:stretch>
        </p:blipFill>
        <p:spPr>
          <a:xfrm>
            <a:off x="30783440" y="1026073"/>
            <a:ext cx="5962039" cy="3288083"/>
          </a:xfrm>
          <a:prstGeom prst="rect">
            <a:avLst/>
          </a:prstGeom>
        </p:spPr>
      </p:pic>
      <p:pic>
        <p:nvPicPr>
          <p:cNvPr id="6" name="Picture 5">
            <a:extLst>
              <a:ext uri="{FF2B5EF4-FFF2-40B4-BE49-F238E27FC236}">
                <a16:creationId xmlns:a16="http://schemas.microsoft.com/office/drawing/2014/main" id="{6AFD8882-EAFD-6481-FFB1-12FB99E4151F}"/>
              </a:ext>
            </a:extLst>
          </p:cNvPr>
          <p:cNvPicPr>
            <a:picLocks noChangeAspect="1"/>
          </p:cNvPicPr>
          <p:nvPr/>
        </p:nvPicPr>
        <p:blipFill>
          <a:blip r:embed="rId3"/>
          <a:stretch>
            <a:fillRect/>
          </a:stretch>
        </p:blipFill>
        <p:spPr>
          <a:xfrm>
            <a:off x="31032822" y="5082033"/>
            <a:ext cx="10717748" cy="1799050"/>
          </a:xfrm>
          <a:prstGeom prst="rect">
            <a:avLst/>
          </a:prstGeom>
        </p:spPr>
      </p:pic>
      <p:pic>
        <p:nvPicPr>
          <p:cNvPr id="1026" name="Picture 2" descr="1">
            <a:extLst>
              <a:ext uri="{FF2B5EF4-FFF2-40B4-BE49-F238E27FC236}">
                <a16:creationId xmlns:a16="http://schemas.microsoft.com/office/drawing/2014/main" id="{AAFDADFD-CB4C-250B-FBD2-A154D28F658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317569" y="1414730"/>
            <a:ext cx="5397294" cy="25107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35924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58025">
            <a:alpha val="15000"/>
          </a:srgbClr>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A170FEF-011A-5342-B701-2B5D8E102B3F}"/>
              </a:ext>
            </a:extLst>
          </p:cNvPr>
          <p:cNvSpPr/>
          <p:nvPr/>
        </p:nvSpPr>
        <p:spPr>
          <a:xfrm>
            <a:off x="1176338" y="7315201"/>
            <a:ext cx="13061950" cy="1170214"/>
          </a:xfrm>
          <a:prstGeom prst="rect">
            <a:avLst/>
          </a:prstGeom>
          <a:solidFill>
            <a:srgbClr val="F58025"/>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rial" panose="020B0604020202020204" pitchFamily="34" charset="0"/>
                <a:cs typeface="Arial" panose="020B0604020202020204" pitchFamily="34" charset="0"/>
              </a:rPr>
              <a:t>Introduction</a:t>
            </a:r>
            <a:endParaRPr lang="en-US" sz="5000"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F70CDB76-B0F2-6F41-8B57-3F2A80D0319B}"/>
              </a:ext>
            </a:extLst>
          </p:cNvPr>
          <p:cNvSpPr/>
          <p:nvPr/>
        </p:nvSpPr>
        <p:spPr>
          <a:xfrm>
            <a:off x="1176338" y="15683997"/>
            <a:ext cx="13061950" cy="1170214"/>
          </a:xfrm>
          <a:prstGeom prst="rect">
            <a:avLst/>
          </a:prstGeom>
          <a:solidFill>
            <a:srgbClr val="F58025"/>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rial" panose="020B0604020202020204" pitchFamily="34" charset="0"/>
                <a:cs typeface="Arial" panose="020B0604020202020204" pitchFamily="34" charset="0"/>
              </a:rPr>
              <a:t>Research Goal</a:t>
            </a:r>
            <a:endParaRPr lang="en-US" sz="5000" dirty="0">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FD122781-2C66-7D44-B469-BC6909743CF3}"/>
              </a:ext>
            </a:extLst>
          </p:cNvPr>
          <p:cNvSpPr/>
          <p:nvPr/>
        </p:nvSpPr>
        <p:spPr>
          <a:xfrm>
            <a:off x="1176338" y="20007641"/>
            <a:ext cx="13061950" cy="1170214"/>
          </a:xfrm>
          <a:prstGeom prst="rect">
            <a:avLst/>
          </a:prstGeom>
          <a:solidFill>
            <a:srgbClr val="F58025"/>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rial" panose="020B0604020202020204" pitchFamily="34" charset="0"/>
                <a:cs typeface="Arial" panose="020B0604020202020204" pitchFamily="34" charset="0"/>
              </a:rPr>
              <a:t>Methods</a:t>
            </a:r>
          </a:p>
        </p:txBody>
      </p:sp>
      <p:sp>
        <p:nvSpPr>
          <p:cNvPr id="14" name="Rectangle 13">
            <a:extLst>
              <a:ext uri="{FF2B5EF4-FFF2-40B4-BE49-F238E27FC236}">
                <a16:creationId xmlns:a16="http://schemas.microsoft.com/office/drawing/2014/main" id="{DEE8E935-1F76-7B41-A8A0-FA9A6DC4CBE3}"/>
              </a:ext>
            </a:extLst>
          </p:cNvPr>
          <p:cNvSpPr/>
          <p:nvPr/>
        </p:nvSpPr>
        <p:spPr>
          <a:xfrm>
            <a:off x="15414625" y="7315201"/>
            <a:ext cx="13061950" cy="1170214"/>
          </a:xfrm>
          <a:prstGeom prst="rect">
            <a:avLst/>
          </a:prstGeom>
          <a:solidFill>
            <a:srgbClr val="F58025"/>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rial" panose="020B0604020202020204" pitchFamily="34" charset="0"/>
                <a:cs typeface="Arial" panose="020B0604020202020204" pitchFamily="34" charset="0"/>
              </a:rPr>
              <a:t>Figures and Results</a:t>
            </a:r>
            <a:endParaRPr lang="en-US" sz="5000"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259C470A-374F-3543-B16F-0BC89D36B0E4}"/>
              </a:ext>
            </a:extLst>
          </p:cNvPr>
          <p:cNvSpPr/>
          <p:nvPr/>
        </p:nvSpPr>
        <p:spPr>
          <a:xfrm>
            <a:off x="29652912" y="7315201"/>
            <a:ext cx="13061951" cy="1170214"/>
          </a:xfrm>
          <a:prstGeom prst="rect">
            <a:avLst/>
          </a:prstGeom>
          <a:solidFill>
            <a:srgbClr val="F58025"/>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Helvetica" pitchFamily="2" charset="0"/>
              </a:rPr>
              <a:t>Conclusion</a:t>
            </a:r>
            <a:endParaRPr lang="en-US" sz="5000" dirty="0">
              <a:latin typeface="Helvetica" pitchFamily="2" charset="0"/>
            </a:endParaRPr>
          </a:p>
        </p:txBody>
      </p:sp>
      <p:sp>
        <p:nvSpPr>
          <p:cNvPr id="20" name="Rectangle 19">
            <a:extLst>
              <a:ext uri="{FF2B5EF4-FFF2-40B4-BE49-F238E27FC236}">
                <a16:creationId xmlns:a16="http://schemas.microsoft.com/office/drawing/2014/main" id="{91CEC3C6-A0A1-964B-B8A8-C834154687AF}"/>
              </a:ext>
            </a:extLst>
          </p:cNvPr>
          <p:cNvSpPr/>
          <p:nvPr/>
        </p:nvSpPr>
        <p:spPr>
          <a:xfrm>
            <a:off x="29652912" y="20007641"/>
            <a:ext cx="13061951" cy="1170214"/>
          </a:xfrm>
          <a:prstGeom prst="rect">
            <a:avLst/>
          </a:prstGeom>
          <a:solidFill>
            <a:srgbClr val="F58025"/>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Helvetica" pitchFamily="2" charset="0"/>
              </a:rPr>
              <a:t>Acknowledgments</a:t>
            </a:r>
            <a:endParaRPr lang="en-US" sz="5000" dirty="0">
              <a:latin typeface="Helvetica" pitchFamily="2" charset="0"/>
            </a:endParaRPr>
          </a:p>
        </p:txBody>
      </p:sp>
      <p:sp>
        <p:nvSpPr>
          <p:cNvPr id="21" name="TextBox 20">
            <a:extLst>
              <a:ext uri="{FF2B5EF4-FFF2-40B4-BE49-F238E27FC236}">
                <a16:creationId xmlns:a16="http://schemas.microsoft.com/office/drawing/2014/main" id="{74A298CE-07C7-084B-B72C-D7D120AA24D1}"/>
              </a:ext>
            </a:extLst>
          </p:cNvPr>
          <p:cNvSpPr txBox="1"/>
          <p:nvPr/>
        </p:nvSpPr>
        <p:spPr>
          <a:xfrm>
            <a:off x="29652912" y="21558855"/>
            <a:ext cx="13061951" cy="3375796"/>
          </a:xfrm>
          <a:prstGeom prst="rect">
            <a:avLst/>
          </a:prstGeom>
          <a:noFill/>
        </p:spPr>
        <p:txBody>
          <a:bodyPr wrap="square" rtlCol="0">
            <a:spAutoFit/>
          </a:bodyPr>
          <a:lstStyle/>
          <a:p>
            <a:r>
              <a:rPr lang="en-US" sz="2667" dirty="0" err="1">
                <a:latin typeface="Arial" panose="020B0604020202020204" pitchFamily="34" charset="0"/>
                <a:cs typeface="Arial" panose="020B0604020202020204" pitchFamily="34" charset="0"/>
              </a:rPr>
              <a:t>Vitam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voloria</a:t>
            </a:r>
            <a:r>
              <a:rPr lang="en-US" sz="2667" dirty="0">
                <a:latin typeface="Arial" panose="020B0604020202020204" pitchFamily="34" charset="0"/>
                <a:cs typeface="Arial" panose="020B0604020202020204" pitchFamily="34" charset="0"/>
              </a:rPr>
              <a:t> con et, cum </a:t>
            </a:r>
            <a:r>
              <a:rPr lang="en-US" sz="2667" dirty="0" err="1">
                <a:latin typeface="Arial" panose="020B0604020202020204" pitchFamily="34" charset="0"/>
                <a:cs typeface="Arial" panose="020B0604020202020204" pitchFamily="34" charset="0"/>
              </a:rPr>
              <a:t>laboreium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nam</a:t>
            </a:r>
            <a:r>
              <a:rPr lang="en-US" sz="2667" dirty="0">
                <a:latin typeface="Arial" panose="020B0604020202020204" pitchFamily="34" charset="0"/>
                <a:cs typeface="Arial" panose="020B0604020202020204" pitchFamily="34" charset="0"/>
              </a:rPr>
              <a:t> cum, </a:t>
            </a:r>
            <a:r>
              <a:rPr lang="en-US" sz="2667" dirty="0" err="1">
                <a:latin typeface="Arial" panose="020B0604020202020204" pitchFamily="34" charset="0"/>
                <a:cs typeface="Arial" panose="020B0604020202020204" pitchFamily="34" charset="0"/>
              </a:rPr>
              <a:t>quat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paris</a:t>
            </a:r>
            <a:r>
              <a:rPr lang="en-US" sz="2667" dirty="0">
                <a:latin typeface="Arial" panose="020B0604020202020204" pitchFamily="34" charset="0"/>
                <a:cs typeface="Arial" panose="020B0604020202020204" pitchFamily="34" charset="0"/>
              </a:rPr>
              <a:t> as core </a:t>
            </a:r>
            <a:r>
              <a:rPr lang="en-US" sz="2667" dirty="0" err="1">
                <a:latin typeface="Arial" panose="020B0604020202020204" pitchFamily="34" charset="0"/>
                <a:cs typeface="Arial" panose="020B0604020202020204" pitchFamily="34" charset="0"/>
              </a:rPr>
              <a:t>volorest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exceatur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antio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voluptas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eumquatendit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doluptatet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landignam</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lantur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sania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escidit</a:t>
            </a:r>
            <a:r>
              <a:rPr lang="en-US" sz="2667" dirty="0">
                <a:latin typeface="Arial" panose="020B0604020202020204" pitchFamily="34" charset="0"/>
                <a:cs typeface="Arial" panose="020B0604020202020204" pitchFamily="34" charset="0"/>
              </a:rPr>
              <a:t> min </a:t>
            </a:r>
            <a:r>
              <a:rPr lang="en-US" sz="2667" dirty="0" err="1">
                <a:latin typeface="Arial" panose="020B0604020202020204" pitchFamily="34" charset="0"/>
                <a:cs typeface="Arial" panose="020B0604020202020204" pitchFamily="34" charset="0"/>
              </a:rPr>
              <a:t>reruptiaero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velis</a:t>
            </a:r>
            <a:r>
              <a:rPr lang="en-US" sz="2667" dirty="0">
                <a:latin typeface="Arial" panose="020B0604020202020204" pitchFamily="34" charset="0"/>
                <a:cs typeface="Arial" panose="020B0604020202020204" pitchFamily="34" charset="0"/>
              </a:rPr>
              <a:t> maximus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sequidisit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omnient</a:t>
            </a:r>
            <a:r>
              <a:rPr lang="en-US" sz="2667" dirty="0">
                <a:latin typeface="Arial" panose="020B0604020202020204" pitchFamily="34" charset="0"/>
                <a:cs typeface="Arial" panose="020B0604020202020204" pitchFamily="34" charset="0"/>
              </a:rPr>
              <a:t> hit lam </a:t>
            </a:r>
            <a:r>
              <a:rPr lang="en-US" sz="2667" dirty="0" err="1">
                <a:latin typeface="Arial" panose="020B0604020202020204" pitchFamily="34" charset="0"/>
                <a:cs typeface="Arial" panose="020B0604020202020204" pitchFamily="34" charset="0"/>
              </a:rPr>
              <a:t>eicias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modio</a:t>
            </a:r>
            <a:r>
              <a:rPr lang="en-US" sz="2667" dirty="0">
                <a:latin typeface="Arial" panose="020B0604020202020204" pitchFamily="34" charset="0"/>
                <a:cs typeface="Arial" panose="020B0604020202020204" pitchFamily="34" charset="0"/>
              </a:rPr>
              <a:t> con </a:t>
            </a:r>
            <a:r>
              <a:rPr lang="en-US" sz="2667" dirty="0" err="1">
                <a:latin typeface="Arial" panose="020B0604020202020204" pitchFamily="34" charset="0"/>
                <a:cs typeface="Arial" panose="020B0604020202020204" pitchFamily="34" charset="0"/>
              </a:rPr>
              <a:t>nisin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pediam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accaborit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corehen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dendae</a:t>
            </a:r>
            <a:r>
              <a:rPr lang="en-US" sz="2667" dirty="0">
                <a:latin typeface="Arial" panose="020B0604020202020204" pitchFamily="34" charset="0"/>
                <a:cs typeface="Arial" panose="020B0604020202020204" pitchFamily="34" charset="0"/>
              </a:rPr>
              <a:t> nonet </a:t>
            </a:r>
            <a:r>
              <a:rPr lang="en-US" sz="2667" dirty="0" err="1">
                <a:latin typeface="Arial" panose="020B0604020202020204" pitchFamily="34" charset="0"/>
                <a:cs typeface="Arial" panose="020B0604020202020204" pitchFamily="34" charset="0"/>
              </a:rPr>
              <a:t>eliquam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aperorepe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autatem</a:t>
            </a:r>
            <a:r>
              <a:rPr lang="en-US" sz="2667" dirty="0">
                <a:latin typeface="Arial" panose="020B0604020202020204" pitchFamily="34" charset="0"/>
                <a:cs typeface="Arial" panose="020B0604020202020204" pitchFamily="34" charset="0"/>
              </a:rPr>
              <a:t> voles </a:t>
            </a:r>
            <a:r>
              <a:rPr lang="en-US" sz="2667" dirty="0" err="1">
                <a:latin typeface="Arial" panose="020B0604020202020204" pitchFamily="34" charset="0"/>
                <a:cs typeface="Arial" panose="020B0604020202020204" pitchFamily="34" charset="0"/>
              </a:rPr>
              <a:t>int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odic</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tem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dolorrum</a:t>
            </a:r>
            <a:r>
              <a:rPr lang="en-US" sz="2667" dirty="0">
                <a:latin typeface="Arial" panose="020B0604020202020204" pitchFamily="34" charset="0"/>
                <a:cs typeface="Arial" panose="020B0604020202020204" pitchFamily="34" charset="0"/>
              </a:rPr>
              <a:t> que cores </a:t>
            </a:r>
            <a:r>
              <a:rPr lang="en-US" sz="2667" dirty="0" err="1">
                <a:latin typeface="Arial" panose="020B0604020202020204" pitchFamily="34" charset="0"/>
                <a:cs typeface="Arial" panose="020B0604020202020204" pitchFamily="34" charset="0"/>
              </a:rPr>
              <a:t>doluptaturi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utemolorum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imusam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idendaecabo</a:t>
            </a:r>
            <a:r>
              <a:rPr lang="en-US" sz="2667" dirty="0">
                <a:latin typeface="Arial" panose="020B0604020202020204" pitchFamily="34" charset="0"/>
                <a:cs typeface="Arial" panose="020B0604020202020204" pitchFamily="34" charset="0"/>
              </a:rPr>
              <a:t>. Nam quo </a:t>
            </a:r>
            <a:r>
              <a:rPr lang="en-US" sz="2667" dirty="0" err="1">
                <a:latin typeface="Arial" panose="020B0604020202020204" pitchFamily="34" charset="0"/>
                <a:cs typeface="Arial" panose="020B0604020202020204" pitchFamily="34" charset="0"/>
              </a:rPr>
              <a:t>moluptatur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omnienderi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sinvele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stiam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cus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eos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sime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sed</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occupta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temquia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nobisciur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dolenem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oluptam</a:t>
            </a:r>
            <a:r>
              <a:rPr lang="en-US" sz="2667" dirty="0">
                <a:latin typeface="Arial" panose="020B0604020202020204" pitchFamily="34" charset="0"/>
                <a:cs typeface="Arial" panose="020B0604020202020204" pitchFamily="34" charset="0"/>
              </a:rPr>
              <a:t> ne </a:t>
            </a:r>
            <a:r>
              <a:rPr lang="en-US" sz="2667" dirty="0" err="1">
                <a:latin typeface="Arial" panose="020B0604020202020204" pitchFamily="34" charset="0"/>
                <a:cs typeface="Arial" panose="020B0604020202020204" pitchFamily="34" charset="0"/>
              </a:rPr>
              <a:t>nonessumqui</a:t>
            </a:r>
            <a:endParaRPr lang="en-US" sz="2667" dirty="0">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BBD28B2E-EB3C-4243-98EF-FED959248E29}"/>
              </a:ext>
            </a:extLst>
          </p:cNvPr>
          <p:cNvSpPr/>
          <p:nvPr/>
        </p:nvSpPr>
        <p:spPr>
          <a:xfrm>
            <a:off x="29652912" y="25468641"/>
            <a:ext cx="13061951" cy="1170214"/>
          </a:xfrm>
          <a:prstGeom prst="rect">
            <a:avLst/>
          </a:prstGeom>
          <a:solidFill>
            <a:srgbClr val="F58025"/>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Helvetica" pitchFamily="2" charset="0"/>
              </a:rPr>
              <a:t>References</a:t>
            </a:r>
            <a:endParaRPr lang="en-US" sz="5000" dirty="0">
              <a:latin typeface="Helvetica" pitchFamily="2" charset="0"/>
            </a:endParaRPr>
          </a:p>
        </p:txBody>
      </p:sp>
      <p:sp>
        <p:nvSpPr>
          <p:cNvPr id="24" name="TextBox 23">
            <a:extLst>
              <a:ext uri="{FF2B5EF4-FFF2-40B4-BE49-F238E27FC236}">
                <a16:creationId xmlns:a16="http://schemas.microsoft.com/office/drawing/2014/main" id="{EF233BEC-D918-0A48-8894-42A92980A8AA}"/>
              </a:ext>
            </a:extLst>
          </p:cNvPr>
          <p:cNvSpPr txBox="1"/>
          <p:nvPr/>
        </p:nvSpPr>
        <p:spPr>
          <a:xfrm>
            <a:off x="29652912" y="27019855"/>
            <a:ext cx="13061951" cy="3375796"/>
          </a:xfrm>
          <a:prstGeom prst="rect">
            <a:avLst/>
          </a:prstGeom>
          <a:noFill/>
        </p:spPr>
        <p:txBody>
          <a:bodyPr wrap="square" rtlCol="0">
            <a:spAutoFit/>
          </a:bodyPr>
          <a:lstStyle/>
          <a:p>
            <a:r>
              <a:rPr lang="en-US" sz="2667" dirty="0" err="1">
                <a:latin typeface="Arial" panose="020B0604020202020204" pitchFamily="34" charset="0"/>
                <a:cs typeface="Arial" panose="020B0604020202020204" pitchFamily="34" charset="0"/>
              </a:rPr>
              <a:t>Vitam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voloria</a:t>
            </a:r>
            <a:r>
              <a:rPr lang="en-US" sz="2667" dirty="0">
                <a:latin typeface="Arial" panose="020B0604020202020204" pitchFamily="34" charset="0"/>
                <a:cs typeface="Arial" panose="020B0604020202020204" pitchFamily="34" charset="0"/>
              </a:rPr>
              <a:t> con et, cum </a:t>
            </a:r>
            <a:r>
              <a:rPr lang="en-US" sz="2667" dirty="0" err="1">
                <a:latin typeface="Arial" panose="020B0604020202020204" pitchFamily="34" charset="0"/>
                <a:cs typeface="Arial" panose="020B0604020202020204" pitchFamily="34" charset="0"/>
              </a:rPr>
              <a:t>laboreium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nam</a:t>
            </a:r>
            <a:r>
              <a:rPr lang="en-US" sz="2667" dirty="0">
                <a:latin typeface="Arial" panose="020B0604020202020204" pitchFamily="34" charset="0"/>
                <a:cs typeface="Arial" panose="020B0604020202020204" pitchFamily="34" charset="0"/>
              </a:rPr>
              <a:t> cum, </a:t>
            </a:r>
            <a:r>
              <a:rPr lang="en-US" sz="2667" dirty="0" err="1">
                <a:latin typeface="Arial" panose="020B0604020202020204" pitchFamily="34" charset="0"/>
                <a:cs typeface="Arial" panose="020B0604020202020204" pitchFamily="34" charset="0"/>
              </a:rPr>
              <a:t>quat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paris</a:t>
            </a:r>
            <a:r>
              <a:rPr lang="en-US" sz="2667" dirty="0">
                <a:latin typeface="Arial" panose="020B0604020202020204" pitchFamily="34" charset="0"/>
                <a:cs typeface="Arial" panose="020B0604020202020204" pitchFamily="34" charset="0"/>
              </a:rPr>
              <a:t> as core </a:t>
            </a:r>
            <a:r>
              <a:rPr lang="en-US" sz="2667" dirty="0" err="1">
                <a:latin typeface="Arial" panose="020B0604020202020204" pitchFamily="34" charset="0"/>
                <a:cs typeface="Arial" panose="020B0604020202020204" pitchFamily="34" charset="0"/>
              </a:rPr>
              <a:t>volorest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exceatur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antio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voluptas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eumquatendit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doluptatet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landignam</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lantur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sania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escidit</a:t>
            </a:r>
            <a:r>
              <a:rPr lang="en-US" sz="2667" dirty="0">
                <a:latin typeface="Arial" panose="020B0604020202020204" pitchFamily="34" charset="0"/>
                <a:cs typeface="Arial" panose="020B0604020202020204" pitchFamily="34" charset="0"/>
              </a:rPr>
              <a:t> min </a:t>
            </a:r>
            <a:r>
              <a:rPr lang="en-US" sz="2667" dirty="0" err="1">
                <a:latin typeface="Arial" panose="020B0604020202020204" pitchFamily="34" charset="0"/>
                <a:cs typeface="Arial" panose="020B0604020202020204" pitchFamily="34" charset="0"/>
              </a:rPr>
              <a:t>reruptiaero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velis</a:t>
            </a:r>
            <a:r>
              <a:rPr lang="en-US" sz="2667" dirty="0">
                <a:latin typeface="Arial" panose="020B0604020202020204" pitchFamily="34" charset="0"/>
                <a:cs typeface="Arial" panose="020B0604020202020204" pitchFamily="34" charset="0"/>
              </a:rPr>
              <a:t> maximus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sequidisit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omnient</a:t>
            </a:r>
            <a:r>
              <a:rPr lang="en-US" sz="2667" dirty="0">
                <a:latin typeface="Arial" panose="020B0604020202020204" pitchFamily="34" charset="0"/>
                <a:cs typeface="Arial" panose="020B0604020202020204" pitchFamily="34" charset="0"/>
              </a:rPr>
              <a:t> hit lam </a:t>
            </a:r>
            <a:r>
              <a:rPr lang="en-US" sz="2667" dirty="0" err="1">
                <a:latin typeface="Arial" panose="020B0604020202020204" pitchFamily="34" charset="0"/>
                <a:cs typeface="Arial" panose="020B0604020202020204" pitchFamily="34" charset="0"/>
              </a:rPr>
              <a:t>eicias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modio</a:t>
            </a:r>
            <a:r>
              <a:rPr lang="en-US" sz="2667" dirty="0">
                <a:latin typeface="Arial" panose="020B0604020202020204" pitchFamily="34" charset="0"/>
                <a:cs typeface="Arial" panose="020B0604020202020204" pitchFamily="34" charset="0"/>
              </a:rPr>
              <a:t> con </a:t>
            </a:r>
            <a:r>
              <a:rPr lang="en-US" sz="2667" dirty="0" err="1">
                <a:latin typeface="Arial" panose="020B0604020202020204" pitchFamily="34" charset="0"/>
                <a:cs typeface="Arial" panose="020B0604020202020204" pitchFamily="34" charset="0"/>
              </a:rPr>
              <a:t>nisin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pediam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accaborit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corehen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dendae</a:t>
            </a:r>
            <a:r>
              <a:rPr lang="en-US" sz="2667" dirty="0">
                <a:latin typeface="Arial" panose="020B0604020202020204" pitchFamily="34" charset="0"/>
                <a:cs typeface="Arial" panose="020B0604020202020204" pitchFamily="34" charset="0"/>
              </a:rPr>
              <a:t> nonet </a:t>
            </a:r>
            <a:r>
              <a:rPr lang="en-US" sz="2667" dirty="0" err="1">
                <a:latin typeface="Arial" panose="020B0604020202020204" pitchFamily="34" charset="0"/>
                <a:cs typeface="Arial" panose="020B0604020202020204" pitchFamily="34" charset="0"/>
              </a:rPr>
              <a:t>eliquam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aperorepe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autatem</a:t>
            </a:r>
            <a:r>
              <a:rPr lang="en-US" sz="2667" dirty="0">
                <a:latin typeface="Arial" panose="020B0604020202020204" pitchFamily="34" charset="0"/>
                <a:cs typeface="Arial" panose="020B0604020202020204" pitchFamily="34" charset="0"/>
              </a:rPr>
              <a:t> voles </a:t>
            </a:r>
            <a:r>
              <a:rPr lang="en-US" sz="2667" dirty="0" err="1">
                <a:latin typeface="Arial" panose="020B0604020202020204" pitchFamily="34" charset="0"/>
                <a:cs typeface="Arial" panose="020B0604020202020204" pitchFamily="34" charset="0"/>
              </a:rPr>
              <a:t>int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odic</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tem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dolorrum</a:t>
            </a:r>
            <a:r>
              <a:rPr lang="en-US" sz="2667" dirty="0">
                <a:latin typeface="Arial" panose="020B0604020202020204" pitchFamily="34" charset="0"/>
                <a:cs typeface="Arial" panose="020B0604020202020204" pitchFamily="34" charset="0"/>
              </a:rPr>
              <a:t> que cores </a:t>
            </a:r>
            <a:r>
              <a:rPr lang="en-US" sz="2667" dirty="0" err="1">
                <a:latin typeface="Arial" panose="020B0604020202020204" pitchFamily="34" charset="0"/>
                <a:cs typeface="Arial" panose="020B0604020202020204" pitchFamily="34" charset="0"/>
              </a:rPr>
              <a:t>doluptaturi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utemolorum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imusam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idendaecabo</a:t>
            </a:r>
            <a:r>
              <a:rPr lang="en-US" sz="2667" dirty="0">
                <a:latin typeface="Arial" panose="020B0604020202020204" pitchFamily="34" charset="0"/>
                <a:cs typeface="Arial" panose="020B0604020202020204" pitchFamily="34" charset="0"/>
              </a:rPr>
              <a:t>. Nam quo </a:t>
            </a:r>
            <a:r>
              <a:rPr lang="en-US" sz="2667" dirty="0" err="1">
                <a:latin typeface="Arial" panose="020B0604020202020204" pitchFamily="34" charset="0"/>
                <a:cs typeface="Arial" panose="020B0604020202020204" pitchFamily="34" charset="0"/>
              </a:rPr>
              <a:t>moluptatur</a:t>
            </a:r>
            <a:r>
              <a:rPr lang="en-US" sz="2667" dirty="0">
                <a:latin typeface="Arial" panose="020B0604020202020204" pitchFamily="34" charset="0"/>
                <a:cs typeface="Arial" panose="020B0604020202020204" pitchFamily="34" charset="0"/>
              </a:rPr>
              <a:t>?</a:t>
            </a:r>
          </a:p>
          <a:p>
            <a:r>
              <a:rPr lang="en-US" sz="2667" dirty="0" err="1">
                <a:latin typeface="Arial" panose="020B0604020202020204" pitchFamily="34" charset="0"/>
                <a:cs typeface="Arial" panose="020B0604020202020204" pitchFamily="34" charset="0"/>
              </a:rPr>
              <a:t>eicias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modio</a:t>
            </a:r>
            <a:r>
              <a:rPr lang="en-US" sz="2667" dirty="0">
                <a:latin typeface="Arial" panose="020B0604020202020204" pitchFamily="34" charset="0"/>
                <a:cs typeface="Arial" panose="020B0604020202020204" pitchFamily="34" charset="0"/>
              </a:rPr>
              <a:t> con </a:t>
            </a:r>
            <a:r>
              <a:rPr lang="en-US" sz="2667" dirty="0" err="1">
                <a:latin typeface="Arial" panose="020B0604020202020204" pitchFamily="34" charset="0"/>
                <a:cs typeface="Arial" panose="020B0604020202020204" pitchFamily="34" charset="0"/>
              </a:rPr>
              <a:t>nisin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pediam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accaborit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corehen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dendae</a:t>
            </a:r>
            <a:r>
              <a:rPr lang="en-US" sz="2667" dirty="0">
                <a:latin typeface="Arial" panose="020B0604020202020204" pitchFamily="34" charset="0"/>
                <a:cs typeface="Arial" panose="020B0604020202020204" pitchFamily="34" charset="0"/>
              </a:rPr>
              <a:t> nonet </a:t>
            </a:r>
            <a:r>
              <a:rPr lang="en-US" sz="2667" dirty="0" err="1">
                <a:latin typeface="Arial" panose="020B0604020202020204" pitchFamily="34" charset="0"/>
                <a:cs typeface="Arial" panose="020B0604020202020204" pitchFamily="34" charset="0"/>
              </a:rPr>
              <a:t>eliquam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aperorepe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autatem</a:t>
            </a:r>
            <a:r>
              <a:rPr lang="en-US" sz="2667" dirty="0">
                <a:latin typeface="Arial" panose="020B0604020202020204" pitchFamily="34" charset="0"/>
                <a:cs typeface="Arial" panose="020B0604020202020204" pitchFamily="34" charset="0"/>
              </a:rPr>
              <a:t> voles </a:t>
            </a:r>
            <a:r>
              <a:rPr lang="en-US" sz="2667" dirty="0" err="1">
                <a:latin typeface="Arial" panose="020B0604020202020204" pitchFamily="34" charset="0"/>
                <a:cs typeface="Arial" panose="020B0604020202020204" pitchFamily="34" charset="0"/>
              </a:rPr>
              <a:t>int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odic</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tem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dolorrum</a:t>
            </a:r>
            <a:r>
              <a:rPr lang="en-US" sz="2667" dirty="0">
                <a:latin typeface="Arial" panose="020B0604020202020204" pitchFamily="34" charset="0"/>
                <a:cs typeface="Arial" panose="020B0604020202020204" pitchFamily="34" charset="0"/>
              </a:rPr>
              <a:t> que</a:t>
            </a:r>
          </a:p>
        </p:txBody>
      </p:sp>
      <p:sp>
        <p:nvSpPr>
          <p:cNvPr id="32" name="TextBox 31">
            <a:extLst>
              <a:ext uri="{FF2B5EF4-FFF2-40B4-BE49-F238E27FC236}">
                <a16:creationId xmlns:a16="http://schemas.microsoft.com/office/drawing/2014/main" id="{1168F076-63CE-2C45-93FB-D6260330E28C}"/>
              </a:ext>
            </a:extLst>
          </p:cNvPr>
          <p:cNvSpPr txBox="1"/>
          <p:nvPr/>
        </p:nvSpPr>
        <p:spPr>
          <a:xfrm>
            <a:off x="1176339" y="8866416"/>
            <a:ext cx="13061949" cy="6255559"/>
          </a:xfrm>
          <a:prstGeom prst="rect">
            <a:avLst/>
          </a:prstGeom>
          <a:noFill/>
        </p:spPr>
        <p:txBody>
          <a:bodyPr wrap="square" rtlCol="0">
            <a:spAutoFit/>
          </a:bodyPr>
          <a:lstStyle/>
          <a:p>
            <a:r>
              <a:rPr lang="en-US" sz="2670" dirty="0" err="1">
                <a:latin typeface="Arial" panose="020B0604020202020204" pitchFamily="34" charset="0"/>
                <a:cs typeface="Arial" panose="020B0604020202020204" pitchFamily="34" charset="0"/>
              </a:rPr>
              <a:t>Imintem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quas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porro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debitis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itius</a:t>
            </a:r>
            <a:r>
              <a:rPr lang="en-US" sz="2670" dirty="0">
                <a:latin typeface="Arial" panose="020B0604020202020204" pitchFamily="34" charset="0"/>
                <a:cs typeface="Arial" panose="020B0604020202020204" pitchFamily="34" charset="0"/>
              </a:rPr>
              <a:t>, nus id </a:t>
            </a:r>
            <a:r>
              <a:rPr lang="en-US" sz="2670" dirty="0" err="1">
                <a:latin typeface="Arial" panose="020B0604020202020204" pitchFamily="34" charset="0"/>
                <a:cs typeface="Arial" panose="020B0604020202020204" pitchFamily="34" charset="0"/>
              </a:rPr>
              <a:t>quat</a:t>
            </a:r>
            <a:r>
              <a:rPr lang="en-US" sz="2670" dirty="0">
                <a:latin typeface="Arial" panose="020B0604020202020204" pitchFamily="34" charset="0"/>
                <a:cs typeface="Arial" panose="020B0604020202020204" pitchFamily="34" charset="0"/>
              </a:rPr>
              <a:t> animus </a:t>
            </a:r>
            <a:r>
              <a:rPr lang="en-US" sz="2670" dirty="0" err="1">
                <a:latin typeface="Arial" panose="020B0604020202020204" pitchFamily="34" charset="0"/>
                <a:cs typeface="Arial" panose="020B0604020202020204" pitchFamily="34" charset="0"/>
              </a:rPr>
              <a:t>auda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platust</a:t>
            </a:r>
            <a:r>
              <a:rPr lang="en-US" sz="2670" dirty="0">
                <a:latin typeface="Arial" panose="020B0604020202020204" pitchFamily="34" charset="0"/>
                <a:cs typeface="Arial" panose="020B0604020202020204" pitchFamily="34" charset="0"/>
              </a:rPr>
              <a:t> et </a:t>
            </a:r>
            <a:r>
              <a:rPr lang="en-US" sz="2670" dirty="0" err="1">
                <a:latin typeface="Arial" panose="020B0604020202020204" pitchFamily="34" charset="0"/>
                <a:cs typeface="Arial" panose="020B0604020202020204" pitchFamily="34" charset="0"/>
              </a:rPr>
              <a:t>imin</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perovitasped</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ipsus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mo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maios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eume</a:t>
            </a:r>
            <a:r>
              <a:rPr lang="en-US" sz="2670" dirty="0">
                <a:latin typeface="Arial" panose="020B0604020202020204" pitchFamily="34" charset="0"/>
                <a:cs typeface="Arial" panose="020B0604020202020204" pitchFamily="34" charset="0"/>
              </a:rPr>
              <a:t> di </a:t>
            </a:r>
            <a:r>
              <a:rPr lang="en-US" sz="2670" dirty="0" err="1">
                <a:latin typeface="Arial" panose="020B0604020202020204" pitchFamily="34" charset="0"/>
                <a:cs typeface="Arial" panose="020B0604020202020204" pitchFamily="34" charset="0"/>
              </a:rPr>
              <a:t>ut</a:t>
            </a:r>
            <a:r>
              <a:rPr lang="en-US" sz="2670" dirty="0">
                <a:latin typeface="Arial" panose="020B0604020202020204" pitchFamily="34" charset="0"/>
                <a:cs typeface="Arial" panose="020B0604020202020204" pitchFamily="34" charset="0"/>
              </a:rPr>
              <a:t> a </a:t>
            </a:r>
            <a:r>
              <a:rPr lang="en-US" sz="2670" dirty="0" err="1">
                <a:latin typeface="Arial" panose="020B0604020202020204" pitchFamily="34" charset="0"/>
                <a:cs typeface="Arial" panose="020B0604020202020204" pitchFamily="34" charset="0"/>
              </a:rPr>
              <a:t>dolupit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sequam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serio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bea</a:t>
            </a:r>
            <a:r>
              <a:rPr lang="en-US" sz="2670" dirty="0">
                <a:latin typeface="Arial" panose="020B0604020202020204" pitchFamily="34" charset="0"/>
                <a:cs typeface="Arial" panose="020B0604020202020204" pitchFamily="34" charset="0"/>
              </a:rPr>
              <a:t> natis </a:t>
            </a:r>
            <a:r>
              <a:rPr lang="en-US" sz="2670" dirty="0" err="1">
                <a:latin typeface="Arial" panose="020B0604020202020204" pitchFamily="34" charset="0"/>
                <a:cs typeface="Arial" panose="020B0604020202020204" pitchFamily="34" charset="0"/>
              </a:rPr>
              <a:t>dolupta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simperiae</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nate</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molorum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eati</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ulparis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magnieniam</a:t>
            </a:r>
            <a:r>
              <a:rPr lang="en-US" sz="2670" dirty="0">
                <a:latin typeface="Arial" panose="020B0604020202020204" pitchFamily="34" charset="0"/>
                <a:cs typeface="Arial" panose="020B0604020202020204" pitchFamily="34" charset="0"/>
              </a:rPr>
              <a:t>, to </a:t>
            </a:r>
            <a:r>
              <a:rPr lang="en-US" sz="2670" dirty="0" err="1">
                <a:latin typeface="Arial" panose="020B0604020202020204" pitchFamily="34" charset="0"/>
                <a:cs typeface="Arial" panose="020B0604020202020204" pitchFamily="34" charset="0"/>
              </a:rPr>
              <a:t>intotatur</a:t>
            </a:r>
            <a:r>
              <a:rPr lang="en-US" sz="2670" dirty="0">
                <a:latin typeface="Arial" panose="020B0604020202020204" pitchFamily="34" charset="0"/>
                <a:cs typeface="Arial" panose="020B0604020202020204" pitchFamily="34" charset="0"/>
              </a:rPr>
              <a:t>?</a:t>
            </a:r>
          </a:p>
          <a:p>
            <a:r>
              <a:rPr lang="en-US" sz="2670" dirty="0" err="1">
                <a:latin typeface="Arial" panose="020B0604020202020204" pitchFamily="34" charset="0"/>
                <a:cs typeface="Arial" panose="020B0604020202020204" pitchFamily="34" charset="0"/>
              </a:rPr>
              <a:t>Sunto</a:t>
            </a:r>
            <a:r>
              <a:rPr lang="en-US" sz="2670" dirty="0">
                <a:latin typeface="Arial" panose="020B0604020202020204" pitchFamily="34" charset="0"/>
                <a:cs typeface="Arial" panose="020B0604020202020204" pitchFamily="34" charset="0"/>
              </a:rPr>
              <a:t> into </a:t>
            </a:r>
            <a:r>
              <a:rPr lang="en-US" sz="2670" dirty="0" err="1">
                <a:latin typeface="Arial" panose="020B0604020202020204" pitchFamily="34" charset="0"/>
                <a:cs typeface="Arial" panose="020B0604020202020204" pitchFamily="34" charset="0"/>
              </a:rPr>
              <a:t>temperi</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aturerum</a:t>
            </a:r>
            <a:r>
              <a:rPr lang="en-US" sz="2670" dirty="0">
                <a:latin typeface="Arial" panose="020B0604020202020204" pitchFamily="34" charset="0"/>
                <a:cs typeface="Arial" panose="020B0604020202020204" pitchFamily="34" charset="0"/>
              </a:rPr>
              <a:t> et </a:t>
            </a:r>
            <a:r>
              <a:rPr lang="en-US" sz="2670" dirty="0" err="1">
                <a:latin typeface="Arial" panose="020B0604020202020204" pitchFamily="34" charset="0"/>
                <a:cs typeface="Arial" panose="020B0604020202020204" pitchFamily="34" charset="0"/>
              </a:rPr>
              <a:t>identio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nsectatem</a:t>
            </a:r>
            <a:r>
              <a:rPr lang="en-US" sz="2670" dirty="0">
                <a:latin typeface="Arial" panose="020B0604020202020204" pitchFamily="34" charset="0"/>
                <a:cs typeface="Arial" panose="020B0604020202020204" pitchFamily="34" charset="0"/>
              </a:rPr>
              <a:t> quo </a:t>
            </a:r>
            <a:r>
              <a:rPr lang="en-US" sz="2670" dirty="0" err="1">
                <a:latin typeface="Arial" panose="020B0604020202020204" pitchFamily="34" charset="0"/>
                <a:cs typeface="Arial" panose="020B0604020202020204" pitchFamily="34" charset="0"/>
              </a:rPr>
              <a:t>dolorum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fuga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Itiatur</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quam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vendus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quodis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reria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volupienis</a:t>
            </a:r>
            <a:r>
              <a:rPr lang="en-US" sz="2670" dirty="0">
                <a:latin typeface="Arial" panose="020B0604020202020204" pitchFamily="34" charset="0"/>
                <a:cs typeface="Arial" panose="020B0604020202020204" pitchFamily="34" charset="0"/>
              </a:rPr>
              <a:t> con </a:t>
            </a:r>
            <a:r>
              <a:rPr lang="en-US" sz="2670" dirty="0" err="1">
                <a:latin typeface="Arial" panose="020B0604020202020204" pitchFamily="34" charset="0"/>
                <a:cs typeface="Arial" panose="020B0604020202020204" pitchFamily="34" charset="0"/>
              </a:rPr>
              <a:t>posto</a:t>
            </a:r>
            <a:r>
              <a:rPr lang="en-US" sz="2670" dirty="0">
                <a:latin typeface="Arial" panose="020B0604020202020204" pitchFamily="34" charset="0"/>
                <a:cs typeface="Arial" panose="020B0604020202020204" pitchFamily="34" charset="0"/>
              </a:rPr>
              <a:t> dolor </a:t>
            </a:r>
            <a:r>
              <a:rPr lang="en-US" sz="2670" dirty="0" err="1">
                <a:latin typeface="Arial" panose="020B0604020202020204" pitchFamily="34" charset="0"/>
                <a:cs typeface="Arial" panose="020B0604020202020204" pitchFamily="34" charset="0"/>
              </a:rPr>
              <a:t>sam</a:t>
            </a:r>
            <a:r>
              <a:rPr lang="en-US" sz="2670" dirty="0">
                <a:latin typeface="Arial" panose="020B0604020202020204" pitchFamily="34" charset="0"/>
                <a:cs typeface="Arial" panose="020B0604020202020204" pitchFamily="34" charset="0"/>
              </a:rPr>
              <a:t> debit </a:t>
            </a:r>
            <a:r>
              <a:rPr lang="en-US" sz="2670" dirty="0" err="1">
                <a:latin typeface="Arial" panose="020B0604020202020204" pitchFamily="34" charset="0"/>
                <a:cs typeface="Arial" panose="020B0604020202020204" pitchFamily="34" charset="0"/>
              </a:rPr>
              <a:t>experumet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odit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ut</a:t>
            </a:r>
            <a:r>
              <a:rPr lang="en-US" sz="2670" dirty="0">
                <a:latin typeface="Arial" panose="020B0604020202020204" pitchFamily="34" charset="0"/>
                <a:cs typeface="Arial" panose="020B0604020202020204" pitchFamily="34" charset="0"/>
              </a:rPr>
              <a:t> id </a:t>
            </a:r>
            <a:r>
              <a:rPr lang="en-US" sz="2670" dirty="0" err="1">
                <a:latin typeface="Arial" panose="020B0604020202020204" pitchFamily="34" charset="0"/>
                <a:cs typeface="Arial" panose="020B0604020202020204" pitchFamily="34" charset="0"/>
              </a:rPr>
              <a:t>molorrum</a:t>
            </a:r>
            <a:r>
              <a:rPr lang="en-US" sz="2670" dirty="0">
                <a:latin typeface="Arial" panose="020B0604020202020204" pitchFamily="34" charset="0"/>
                <a:cs typeface="Arial" panose="020B0604020202020204" pitchFamily="34" charset="0"/>
              </a:rPr>
              <a:t> que </a:t>
            </a:r>
            <a:r>
              <a:rPr lang="en-US" sz="2670" dirty="0" err="1">
                <a:latin typeface="Arial" panose="020B0604020202020204" pitchFamily="34" charset="0"/>
                <a:cs typeface="Arial" panose="020B0604020202020204" pitchFamily="34" charset="0"/>
              </a:rPr>
              <a:t>quam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fuga</a:t>
            </a:r>
            <a:r>
              <a:rPr lang="en-US" sz="2670" dirty="0">
                <a:latin typeface="Arial" panose="020B0604020202020204" pitchFamily="34" charset="0"/>
                <a:cs typeface="Arial" panose="020B0604020202020204" pitchFamily="34" charset="0"/>
              </a:rPr>
              <a:t>. Et </a:t>
            </a:r>
            <a:r>
              <a:rPr lang="en-US" sz="2670" dirty="0" err="1">
                <a:latin typeface="Arial" panose="020B0604020202020204" pitchFamily="34" charset="0"/>
                <a:cs typeface="Arial" panose="020B0604020202020204" pitchFamily="34" charset="0"/>
              </a:rPr>
              <a:t>volorioraes</a:t>
            </a:r>
            <a:r>
              <a:rPr lang="en-US" sz="2670" dirty="0">
                <a:latin typeface="Arial" panose="020B0604020202020204" pitchFamily="34" charset="0"/>
                <a:cs typeface="Arial" panose="020B0604020202020204" pitchFamily="34" charset="0"/>
              </a:rPr>
              <a:t> alit, que </a:t>
            </a:r>
            <a:r>
              <a:rPr lang="en-US" sz="2670" dirty="0" err="1">
                <a:latin typeface="Arial" panose="020B0604020202020204" pitchFamily="34" charset="0"/>
                <a:cs typeface="Arial" panose="020B0604020202020204" pitchFamily="34" charset="0"/>
              </a:rPr>
              <a:t>plitati</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onemporro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entorio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rumendi</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simenimus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mossimus</a:t>
            </a:r>
            <a:r>
              <a:rPr lang="en-US" sz="2670" dirty="0">
                <a:latin typeface="Arial" panose="020B0604020202020204" pitchFamily="34" charset="0"/>
                <a:cs typeface="Arial" panose="020B0604020202020204" pitchFamily="34" charset="0"/>
              </a:rPr>
              <a:t> re </a:t>
            </a:r>
            <a:r>
              <a:rPr lang="en-US" sz="2670" dirty="0" err="1">
                <a:latin typeface="Arial" panose="020B0604020202020204" pitchFamily="34" charset="0"/>
                <a:cs typeface="Arial" panose="020B0604020202020204" pitchFamily="34" charset="0"/>
              </a:rPr>
              <a:t>officit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mo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officae</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etur</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volorem</a:t>
            </a:r>
            <a:r>
              <a:rPr lang="en-US" sz="2670" dirty="0">
                <a:latin typeface="Arial" panose="020B0604020202020204" pitchFamily="34" charset="0"/>
                <a:cs typeface="Arial" panose="020B0604020202020204" pitchFamily="34" charset="0"/>
              </a:rPr>
              <a:t> et </a:t>
            </a:r>
            <a:r>
              <a:rPr lang="en-US" sz="2670" dirty="0" err="1">
                <a:latin typeface="Arial" panose="020B0604020202020204" pitchFamily="34" charset="0"/>
                <a:cs typeface="Arial" panose="020B0604020202020204" pitchFamily="34" charset="0"/>
              </a:rPr>
              <a:t>optae</a:t>
            </a:r>
            <a:r>
              <a:rPr lang="en-US" sz="2670" dirty="0">
                <a:latin typeface="Arial" panose="020B0604020202020204" pitchFamily="34" charset="0"/>
                <a:cs typeface="Arial" panose="020B0604020202020204" pitchFamily="34" charset="0"/>
              </a:rPr>
              <a:t>. Ut </a:t>
            </a:r>
            <a:r>
              <a:rPr lang="en-US" sz="2670" dirty="0" err="1">
                <a:latin typeface="Arial" panose="020B0604020202020204" pitchFamily="34" charset="0"/>
                <a:cs typeface="Arial" panose="020B0604020202020204" pitchFamily="34" charset="0"/>
              </a:rPr>
              <a:t>ipsam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esto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temquas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dolores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sitiandi</a:t>
            </a:r>
            <a:r>
              <a:rPr lang="en-US" sz="2670" dirty="0">
                <a:latin typeface="Arial" panose="020B0604020202020204" pitchFamily="34" charset="0"/>
                <a:cs typeface="Arial" panose="020B0604020202020204" pitchFamily="34" charset="0"/>
              </a:rPr>
              <a:t> arum </a:t>
            </a:r>
            <a:r>
              <a:rPr lang="en-US" sz="2670" dirty="0" err="1">
                <a:latin typeface="Arial" panose="020B0604020202020204" pitchFamily="34" charset="0"/>
                <a:cs typeface="Arial" panose="020B0604020202020204" pitchFamily="34" charset="0"/>
              </a:rPr>
              <a:t>ipicien</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debisimus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doluptatius</a:t>
            </a:r>
            <a:r>
              <a:rPr lang="en-US" sz="2670" dirty="0">
                <a:latin typeface="Arial" panose="020B0604020202020204" pitchFamily="34" charset="0"/>
                <a:cs typeface="Arial" panose="020B0604020202020204" pitchFamily="34" charset="0"/>
              </a:rPr>
              <a:t>.</a:t>
            </a:r>
          </a:p>
          <a:p>
            <a:r>
              <a:rPr lang="en-US" sz="2670" dirty="0">
                <a:latin typeface="Arial" panose="020B0604020202020204" pitchFamily="34" charset="0"/>
                <a:cs typeface="Arial" panose="020B0604020202020204" pitchFamily="34" charset="0"/>
              </a:rPr>
              <a:t>As </a:t>
            </a:r>
            <a:r>
              <a:rPr lang="en-US" sz="2670" dirty="0" err="1">
                <a:latin typeface="Arial" panose="020B0604020202020204" pitchFamily="34" charset="0"/>
                <a:cs typeface="Arial" panose="020B0604020202020204" pitchFamily="34" charset="0"/>
              </a:rPr>
              <a:t>verepe</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sectis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enda</a:t>
            </a:r>
            <a:r>
              <a:rPr lang="en-US" sz="2670" dirty="0">
                <a:latin typeface="Arial" panose="020B0604020202020204" pitchFamily="34" charset="0"/>
                <a:cs typeface="Arial" panose="020B0604020202020204" pitchFamily="34" charset="0"/>
              </a:rPr>
              <a:t> di </a:t>
            </a:r>
            <a:r>
              <a:rPr lang="en-US" sz="2670" dirty="0" err="1">
                <a:latin typeface="Arial" panose="020B0604020202020204" pitchFamily="34" charset="0"/>
                <a:cs typeface="Arial" panose="020B0604020202020204" pitchFamily="34" charset="0"/>
              </a:rPr>
              <a:t>incto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etusda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delectet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eaque</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simusda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ndanimus</a:t>
            </a:r>
            <a:r>
              <a:rPr lang="en-US" sz="2670" dirty="0">
                <a:latin typeface="Arial" panose="020B0604020202020204" pitchFamily="34" charset="0"/>
                <a:cs typeface="Arial" panose="020B0604020202020204" pitchFamily="34" charset="0"/>
              </a:rPr>
              <a:t>, sin </a:t>
            </a:r>
            <a:r>
              <a:rPr lang="en-US" sz="2670" dirty="0" err="1">
                <a:latin typeface="Arial" panose="020B0604020202020204" pitchFamily="34" charset="0"/>
                <a:cs typeface="Arial" panose="020B0604020202020204" pitchFamily="34" charset="0"/>
              </a:rPr>
              <a:t>cori</a:t>
            </a:r>
            <a:r>
              <a:rPr lang="en-US" sz="2670" dirty="0">
                <a:latin typeface="Arial" panose="020B0604020202020204" pitchFamily="34" charset="0"/>
                <a:cs typeface="Arial" panose="020B0604020202020204" pitchFamily="34" charset="0"/>
              </a:rPr>
              <a:t> rem id </a:t>
            </a:r>
            <a:r>
              <a:rPr lang="en-US" sz="2670" dirty="0" err="1">
                <a:latin typeface="Arial" panose="020B0604020202020204" pitchFamily="34" charset="0"/>
                <a:cs typeface="Arial" panose="020B0604020202020204" pitchFamily="34" charset="0"/>
              </a:rPr>
              <a:t>maximillut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hari</a:t>
            </a:r>
            <a:r>
              <a:rPr lang="en-US" sz="2670" dirty="0">
                <a:latin typeface="Arial" panose="020B0604020202020204" pitchFamily="34" charset="0"/>
                <a:cs typeface="Arial" panose="020B0604020202020204" pitchFamily="34" charset="0"/>
              </a:rPr>
              <a:t> con </a:t>
            </a:r>
            <a:r>
              <a:rPr lang="en-US" sz="2670" dirty="0" err="1">
                <a:latin typeface="Arial" panose="020B0604020202020204" pitchFamily="34" charset="0"/>
                <a:cs typeface="Arial" panose="020B0604020202020204" pitchFamily="34" charset="0"/>
              </a:rPr>
              <a:t>ea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quiam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quam</a:t>
            </a:r>
            <a:r>
              <a:rPr lang="en-US" sz="2670" dirty="0">
                <a:latin typeface="Arial" panose="020B0604020202020204" pitchFamily="34" charset="0"/>
                <a:cs typeface="Arial" panose="020B0604020202020204" pitchFamily="34" charset="0"/>
              </a:rPr>
              <a:t> et </a:t>
            </a:r>
            <a:r>
              <a:rPr lang="en-US" sz="2670" dirty="0" err="1">
                <a:latin typeface="Arial" panose="020B0604020202020204" pitchFamily="34" charset="0"/>
                <a:cs typeface="Arial" panose="020B0604020202020204" pitchFamily="34" charset="0"/>
              </a:rPr>
              <a:t>enduci</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idunt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corecta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alicimp</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oriaeperum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iusaeped</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unt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quis</a:t>
            </a:r>
            <a:r>
              <a:rPr lang="en-US" sz="2670" dirty="0">
                <a:latin typeface="Arial" panose="020B0604020202020204" pitchFamily="34" charset="0"/>
                <a:cs typeface="Arial" panose="020B0604020202020204" pitchFamily="34" charset="0"/>
              </a:rPr>
              <a:t> et </a:t>
            </a:r>
            <a:r>
              <a:rPr lang="en-US" sz="2670" dirty="0" err="1">
                <a:latin typeface="Arial" panose="020B0604020202020204" pitchFamily="34" charset="0"/>
                <a:cs typeface="Arial" panose="020B0604020202020204" pitchFamily="34" charset="0"/>
              </a:rPr>
              <a:t>ut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abor</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ame</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alis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utatur</a:t>
            </a:r>
            <a:r>
              <a:rPr lang="en-US" sz="2670" dirty="0">
                <a:latin typeface="Arial" panose="020B0604020202020204" pitchFamily="34" charset="0"/>
                <a:cs typeface="Arial" panose="020B0604020202020204" pitchFamily="34" charset="0"/>
              </a:rPr>
              <a:t> as </a:t>
            </a:r>
            <a:r>
              <a:rPr lang="en-US" sz="2670" dirty="0" err="1">
                <a:latin typeface="Arial" panose="020B0604020202020204" pitchFamily="34" charset="0"/>
                <a:cs typeface="Arial" panose="020B0604020202020204" pitchFamily="34" charset="0"/>
              </a:rPr>
              <a:t>senet</a:t>
            </a:r>
            <a:r>
              <a:rPr lang="en-US" sz="2670" dirty="0">
                <a:latin typeface="Arial" panose="020B0604020202020204" pitchFamily="34" charset="0"/>
                <a:cs typeface="Arial" panose="020B0604020202020204" pitchFamily="34" charset="0"/>
              </a:rPr>
              <a:t> a </a:t>
            </a:r>
            <a:r>
              <a:rPr lang="en-US" sz="2670" dirty="0" err="1">
                <a:latin typeface="Arial" panose="020B0604020202020204" pitchFamily="34" charset="0"/>
                <a:cs typeface="Arial" panose="020B0604020202020204" pitchFamily="34" charset="0"/>
              </a:rPr>
              <a:t>quibus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dolutatur</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sedit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aliam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apienda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versper</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feriti</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delia</a:t>
            </a:r>
            <a:r>
              <a:rPr lang="en-US" sz="2670" dirty="0">
                <a:latin typeface="Arial" panose="020B0604020202020204" pitchFamily="34" charset="0"/>
                <a:cs typeface="Arial" panose="020B0604020202020204" pitchFamily="34" charset="0"/>
              </a:rPr>
              <a:t> pa </a:t>
            </a:r>
            <a:r>
              <a:rPr lang="en-US" sz="2670" dirty="0" err="1">
                <a:latin typeface="Arial" panose="020B0604020202020204" pitchFamily="34" charset="0"/>
                <a:cs typeface="Arial" panose="020B0604020202020204" pitchFamily="34" charset="0"/>
              </a:rPr>
              <a:t>dolo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quamus</a:t>
            </a:r>
            <a:r>
              <a:rPr lang="en-US" sz="2670" dirty="0">
                <a:latin typeface="Arial" panose="020B0604020202020204" pitchFamily="34" charset="0"/>
                <a:cs typeface="Arial" panose="020B0604020202020204" pitchFamily="34" charset="0"/>
              </a:rPr>
              <a:t> arum </a:t>
            </a:r>
            <a:r>
              <a:rPr lang="en-US" sz="2670" dirty="0" err="1">
                <a:latin typeface="Arial" panose="020B0604020202020204" pitchFamily="34" charset="0"/>
                <a:cs typeface="Arial" panose="020B0604020202020204" pitchFamily="34" charset="0"/>
              </a:rPr>
              <a:t>es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endellu</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pisquia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aditatur</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audam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earupid</a:t>
            </a:r>
            <a:r>
              <a:rPr lang="en-US" sz="2670" dirty="0">
                <a:latin typeface="Arial" panose="020B0604020202020204" pitchFamily="34" charset="0"/>
                <a:cs typeface="Arial" panose="020B0604020202020204" pitchFamily="34" charset="0"/>
              </a:rPr>
              <a:t> quo </a:t>
            </a:r>
            <a:r>
              <a:rPr lang="en-US" sz="2670" dirty="0" err="1">
                <a:latin typeface="Arial" panose="020B0604020202020204" pitchFamily="34" charset="0"/>
                <a:cs typeface="Arial" panose="020B0604020202020204" pitchFamily="34" charset="0"/>
              </a:rPr>
              <a:t>quunt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odigniscil</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earum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verios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nonsequam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duciis</a:t>
            </a:r>
            <a:r>
              <a:rPr lang="en-US" sz="2670" dirty="0">
                <a:latin typeface="Arial" panose="020B0604020202020204" pitchFamily="34" charset="0"/>
                <a:cs typeface="Arial" panose="020B0604020202020204" pitchFamily="34" charset="0"/>
              </a:rPr>
              <a:t> eta </a:t>
            </a:r>
            <a:r>
              <a:rPr lang="en-US" sz="2670" dirty="0" err="1">
                <a:latin typeface="Arial" panose="020B0604020202020204" pitchFamily="34" charset="0"/>
                <a:cs typeface="Arial" panose="020B0604020202020204" pitchFamily="34" charset="0"/>
              </a:rPr>
              <a:t>quibus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dolutatur</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sedit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aliam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apienda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versper</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feriti</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delia</a:t>
            </a:r>
            <a:r>
              <a:rPr lang="en-US" sz="2670" dirty="0">
                <a:latin typeface="Arial" panose="020B0604020202020204" pitchFamily="34" charset="0"/>
                <a:cs typeface="Arial" panose="020B0604020202020204" pitchFamily="34" charset="0"/>
              </a:rPr>
              <a:t> pa </a:t>
            </a:r>
            <a:r>
              <a:rPr lang="en-US" sz="2670" dirty="0" err="1">
                <a:latin typeface="Arial" panose="020B0604020202020204" pitchFamily="34" charset="0"/>
                <a:cs typeface="Arial" panose="020B0604020202020204" pitchFamily="34" charset="0"/>
              </a:rPr>
              <a:t>dolo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quamus</a:t>
            </a:r>
            <a:r>
              <a:rPr lang="en-US" sz="2670" dirty="0">
                <a:latin typeface="Arial" panose="020B0604020202020204" pitchFamily="34" charset="0"/>
                <a:cs typeface="Arial" panose="020B0604020202020204" pitchFamily="34" charset="0"/>
              </a:rPr>
              <a:t> arum </a:t>
            </a:r>
            <a:r>
              <a:rPr lang="en-US" sz="2670" dirty="0" err="1">
                <a:latin typeface="Arial" panose="020B0604020202020204" pitchFamily="34" charset="0"/>
                <a:cs typeface="Arial" panose="020B0604020202020204" pitchFamily="34" charset="0"/>
              </a:rPr>
              <a:t>es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endellu</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pisquia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aditatur</a:t>
            </a:r>
            <a:endParaRPr lang="en-US" sz="2670" dirty="0">
              <a:latin typeface="Arial" panose="020B0604020202020204" pitchFamily="34" charset="0"/>
              <a:cs typeface="Arial" panose="020B0604020202020204" pitchFamily="34" charset="0"/>
            </a:endParaRPr>
          </a:p>
        </p:txBody>
      </p:sp>
      <p:sp>
        <p:nvSpPr>
          <p:cNvPr id="33" name="TextBox 32">
            <a:extLst>
              <a:ext uri="{FF2B5EF4-FFF2-40B4-BE49-F238E27FC236}">
                <a16:creationId xmlns:a16="http://schemas.microsoft.com/office/drawing/2014/main" id="{210743AB-8A16-9146-9C6B-9B3D89C02138}"/>
              </a:ext>
            </a:extLst>
          </p:cNvPr>
          <p:cNvSpPr txBox="1"/>
          <p:nvPr/>
        </p:nvSpPr>
        <p:spPr>
          <a:xfrm>
            <a:off x="1176339" y="17235212"/>
            <a:ext cx="13061948" cy="2146742"/>
          </a:xfrm>
          <a:prstGeom prst="rect">
            <a:avLst/>
          </a:prstGeom>
          <a:noFill/>
        </p:spPr>
        <p:txBody>
          <a:bodyPr wrap="square" rtlCol="0">
            <a:spAutoFit/>
          </a:bodyPr>
          <a:lstStyle/>
          <a:p>
            <a:r>
              <a:rPr lang="en-US" sz="2670" dirty="0" err="1">
                <a:latin typeface="Arial" panose="020B0604020202020204" pitchFamily="34" charset="0"/>
                <a:cs typeface="Arial" panose="020B0604020202020204" pitchFamily="34" charset="0"/>
              </a:rPr>
              <a:t>Ugiatempore</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evenis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rae</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doluptatum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fugiam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earchitiam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dit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tempe</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susdam</a:t>
            </a:r>
            <a:r>
              <a:rPr lang="en-US" sz="2670" dirty="0">
                <a:latin typeface="Arial" panose="020B0604020202020204" pitchFamily="34" charset="0"/>
                <a:cs typeface="Arial" panose="020B0604020202020204" pitchFamily="34" charset="0"/>
              </a:rPr>
              <a:t> qui </a:t>
            </a:r>
            <a:r>
              <a:rPr lang="en-US" sz="2670" dirty="0" err="1">
                <a:latin typeface="Arial" panose="020B0604020202020204" pitchFamily="34" charset="0"/>
                <a:cs typeface="Arial" panose="020B0604020202020204" pitchFamily="34" charset="0"/>
              </a:rPr>
              <a:t>asimin</a:t>
            </a:r>
            <a:r>
              <a:rPr lang="en-US" sz="2670" dirty="0">
                <a:latin typeface="Arial" panose="020B0604020202020204" pitchFamily="34" charset="0"/>
                <a:cs typeface="Arial" panose="020B0604020202020204" pitchFamily="34" charset="0"/>
              </a:rPr>
              <a:t> et </a:t>
            </a:r>
            <a:r>
              <a:rPr lang="en-US" sz="2670" dirty="0" err="1">
                <a:latin typeface="Arial" panose="020B0604020202020204" pitchFamily="34" charset="0"/>
                <a:cs typeface="Arial" panose="020B0604020202020204" pitchFamily="34" charset="0"/>
              </a:rPr>
              <a:t>quissequam</a:t>
            </a:r>
            <a:r>
              <a:rPr lang="en-US" sz="2670" dirty="0">
                <a:latin typeface="Arial" panose="020B0604020202020204" pitchFamily="34" charset="0"/>
                <a:cs typeface="Arial" panose="020B0604020202020204" pitchFamily="34" charset="0"/>
              </a:rPr>
              <a:t> la </a:t>
            </a:r>
            <a:r>
              <a:rPr lang="en-US" sz="2670" dirty="0" err="1">
                <a:latin typeface="Arial" panose="020B0604020202020204" pitchFamily="34" charset="0"/>
                <a:cs typeface="Arial" panose="020B0604020202020204" pitchFamily="34" charset="0"/>
              </a:rPr>
              <a:t>ni</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ipsunt</a:t>
            </a:r>
            <a:r>
              <a:rPr lang="en-US" sz="2670" dirty="0">
                <a:latin typeface="Arial" panose="020B0604020202020204" pitchFamily="34" charset="0"/>
                <a:cs typeface="Arial" panose="020B0604020202020204" pitchFamily="34" charset="0"/>
              </a:rPr>
              <a:t>.</a:t>
            </a:r>
          </a:p>
          <a:p>
            <a:r>
              <a:rPr lang="en-US" sz="2670" dirty="0">
                <a:latin typeface="Arial" panose="020B0604020202020204" pitchFamily="34" charset="0"/>
                <a:cs typeface="Arial" panose="020B0604020202020204" pitchFamily="34" charset="0"/>
              </a:rPr>
              <a:t>Ditat que a </a:t>
            </a:r>
            <a:r>
              <a:rPr lang="en-US" sz="2670" dirty="0" err="1">
                <a:latin typeface="Arial" panose="020B0604020202020204" pitchFamily="34" charset="0"/>
                <a:cs typeface="Arial" panose="020B0604020202020204" pitchFamily="34" charset="0"/>
              </a:rPr>
              <a:t>quibus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dolutatur</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sedit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aliam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apienda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versper</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feriti</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delia</a:t>
            </a:r>
            <a:r>
              <a:rPr lang="en-US" sz="2670" dirty="0">
                <a:latin typeface="Arial" panose="020B0604020202020204" pitchFamily="34" charset="0"/>
                <a:cs typeface="Arial" panose="020B0604020202020204" pitchFamily="34" charset="0"/>
              </a:rPr>
              <a:t> pa </a:t>
            </a:r>
            <a:r>
              <a:rPr lang="en-US" sz="2670" dirty="0" err="1">
                <a:latin typeface="Arial" panose="020B0604020202020204" pitchFamily="34" charset="0"/>
                <a:cs typeface="Arial" panose="020B0604020202020204" pitchFamily="34" charset="0"/>
              </a:rPr>
              <a:t>dolo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quamus</a:t>
            </a:r>
            <a:r>
              <a:rPr lang="en-US" sz="2670" dirty="0">
                <a:latin typeface="Arial" panose="020B0604020202020204" pitchFamily="34" charset="0"/>
                <a:cs typeface="Arial" panose="020B0604020202020204" pitchFamily="34" charset="0"/>
              </a:rPr>
              <a:t> arum </a:t>
            </a:r>
            <a:r>
              <a:rPr lang="en-US" sz="2670" dirty="0" err="1">
                <a:latin typeface="Arial" panose="020B0604020202020204" pitchFamily="34" charset="0"/>
                <a:cs typeface="Arial" panose="020B0604020202020204" pitchFamily="34" charset="0"/>
              </a:rPr>
              <a:t>es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endellu</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pisquia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aditatur</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audam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earupid</a:t>
            </a:r>
            <a:r>
              <a:rPr lang="en-US" sz="2670" dirty="0">
                <a:latin typeface="Arial" panose="020B0604020202020204" pitchFamily="34" charset="0"/>
                <a:cs typeface="Arial" panose="020B0604020202020204" pitchFamily="34" charset="0"/>
              </a:rPr>
              <a:t> quo </a:t>
            </a:r>
            <a:r>
              <a:rPr lang="en-US" sz="2670" dirty="0" err="1">
                <a:latin typeface="Arial" panose="020B0604020202020204" pitchFamily="34" charset="0"/>
                <a:cs typeface="Arial" panose="020B0604020202020204" pitchFamily="34" charset="0"/>
              </a:rPr>
              <a:t>quunt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odigniscil</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earum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verios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nonsequam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duciis</a:t>
            </a:r>
            <a:r>
              <a:rPr lang="en-US" sz="2670" dirty="0">
                <a:latin typeface="Arial" panose="020B0604020202020204" pitchFamily="34" charset="0"/>
                <a:cs typeface="Arial" panose="020B0604020202020204" pitchFamily="34" charset="0"/>
              </a:rPr>
              <a:t> et</a:t>
            </a:r>
          </a:p>
        </p:txBody>
      </p:sp>
      <p:sp>
        <p:nvSpPr>
          <p:cNvPr id="34" name="TextBox 33">
            <a:extLst>
              <a:ext uri="{FF2B5EF4-FFF2-40B4-BE49-F238E27FC236}">
                <a16:creationId xmlns:a16="http://schemas.microsoft.com/office/drawing/2014/main" id="{36215FD9-64DC-3043-8EB1-3DBB8C8AB21D}"/>
              </a:ext>
            </a:extLst>
          </p:cNvPr>
          <p:cNvSpPr txBox="1"/>
          <p:nvPr/>
        </p:nvSpPr>
        <p:spPr>
          <a:xfrm>
            <a:off x="1176339" y="21558857"/>
            <a:ext cx="13061948" cy="1734064"/>
          </a:xfrm>
          <a:prstGeom prst="rect">
            <a:avLst/>
          </a:prstGeom>
          <a:noFill/>
        </p:spPr>
        <p:txBody>
          <a:bodyPr wrap="square" rtlCol="0">
            <a:spAutoFit/>
          </a:bodyPr>
          <a:lstStyle/>
          <a:p>
            <a:r>
              <a:rPr lang="en-US" sz="2667" dirty="0">
                <a:latin typeface="Arial" panose="020B0604020202020204" pitchFamily="34" charset="0"/>
                <a:cs typeface="Arial" panose="020B0604020202020204" pitchFamily="34" charset="0"/>
              </a:rPr>
              <a:t>Ga. </a:t>
            </a:r>
            <a:r>
              <a:rPr lang="en-US" sz="2667" dirty="0" err="1">
                <a:latin typeface="Arial" panose="020B0604020202020204" pitchFamily="34" charset="0"/>
                <a:cs typeface="Arial" panose="020B0604020202020204" pitchFamily="34" charset="0"/>
              </a:rPr>
              <a:t>Oviduntusam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exerum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fugitat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quae</a:t>
            </a:r>
            <a:r>
              <a:rPr lang="en-US" sz="2667" dirty="0">
                <a:latin typeface="Arial" panose="020B0604020202020204" pitchFamily="34" charset="0"/>
                <a:cs typeface="Arial" panose="020B0604020202020204" pitchFamily="34" charset="0"/>
              </a:rPr>
              <a:t> el </a:t>
            </a:r>
            <a:r>
              <a:rPr lang="en-US" sz="2667" dirty="0" err="1">
                <a:latin typeface="Arial" panose="020B0604020202020204" pitchFamily="34" charset="0"/>
                <a:cs typeface="Arial" panose="020B0604020202020204" pitchFamily="34" charset="0"/>
              </a:rPr>
              <a:t>exersperum</a:t>
            </a:r>
            <a:r>
              <a:rPr lang="en-US" sz="2667" dirty="0">
                <a:latin typeface="Arial" panose="020B0604020202020204" pitchFamily="34" charset="0"/>
                <a:cs typeface="Arial" panose="020B0604020202020204" pitchFamily="34" charset="0"/>
              </a:rPr>
              <a:t> qui </a:t>
            </a:r>
            <a:r>
              <a:rPr lang="en-US" sz="2667" dirty="0" err="1">
                <a:latin typeface="Arial" panose="020B0604020202020204" pitchFamily="34" charset="0"/>
                <a:cs typeface="Arial" panose="020B0604020202020204" pitchFamily="34" charset="0"/>
              </a:rPr>
              <a:t>corum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sitas</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officiat</a:t>
            </a:r>
            <a:r>
              <a:rPr lang="en-US" sz="2667" dirty="0">
                <a:latin typeface="Arial" panose="020B0604020202020204" pitchFamily="34" charset="0"/>
                <a:cs typeface="Arial" panose="020B0604020202020204" pitchFamily="34" charset="0"/>
              </a:rPr>
              <a:t> am el </a:t>
            </a:r>
            <a:r>
              <a:rPr lang="en-US" sz="2667" dirty="0" err="1">
                <a:latin typeface="Arial" panose="020B0604020202020204" pitchFamily="34" charset="0"/>
                <a:cs typeface="Arial" panose="020B0604020202020204" pitchFamily="34" charset="0"/>
              </a:rPr>
              <a:t>inust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dunt</a:t>
            </a:r>
            <a:r>
              <a:rPr lang="en-US" sz="2667" dirty="0">
                <a:latin typeface="Arial" panose="020B0604020202020204" pitchFamily="34" charset="0"/>
                <a:cs typeface="Arial" panose="020B0604020202020204" pitchFamily="34" charset="0"/>
              </a:rPr>
              <a:t> mint </a:t>
            </a:r>
            <a:r>
              <a:rPr lang="en-US" sz="2667" dirty="0" err="1">
                <a:latin typeface="Arial" panose="020B0604020202020204" pitchFamily="34" charset="0"/>
                <a:cs typeface="Arial" panose="020B0604020202020204" pitchFamily="34" charset="0"/>
              </a:rPr>
              <a:t>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vel</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il</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mintis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vel</a:t>
            </a:r>
            <a:r>
              <a:rPr lang="en-US" sz="2667" dirty="0">
                <a:latin typeface="Arial" panose="020B0604020202020204" pitchFamily="34" charset="0"/>
                <a:cs typeface="Arial" panose="020B0604020202020204" pitchFamily="34" charset="0"/>
              </a:rPr>
              <a:t> maxim </a:t>
            </a:r>
            <a:r>
              <a:rPr lang="en-US" sz="2667" dirty="0" err="1">
                <a:latin typeface="Arial" panose="020B0604020202020204" pitchFamily="34" charset="0"/>
                <a:cs typeface="Arial" panose="020B0604020202020204" pitchFamily="34" charset="0"/>
              </a:rPr>
              <a:t>dolupiet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aborem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quiae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explitatur</a:t>
            </a:r>
            <a:r>
              <a:rPr lang="en-US" sz="2667" dirty="0">
                <a:latin typeface="Arial" panose="020B0604020202020204" pitchFamily="34" charset="0"/>
                <a:cs typeface="Arial" panose="020B0604020202020204" pitchFamily="34" charset="0"/>
              </a:rPr>
              <a:t> sum </a:t>
            </a:r>
            <a:r>
              <a:rPr lang="en-US" sz="2667" dirty="0" err="1">
                <a:latin typeface="Arial" panose="020B0604020202020204" pitchFamily="34" charset="0"/>
                <a:cs typeface="Arial" panose="020B0604020202020204" pitchFamily="34" charset="0"/>
              </a:rPr>
              <a:t>venihit</a:t>
            </a:r>
            <a:r>
              <a:rPr lang="en-US" sz="2667" dirty="0">
                <a:latin typeface="Arial" panose="020B0604020202020204" pitchFamily="34" charset="0"/>
                <a:cs typeface="Arial" panose="020B0604020202020204" pitchFamily="34" charset="0"/>
              </a:rPr>
              <a:t> quo con </a:t>
            </a:r>
            <a:r>
              <a:rPr lang="en-US" sz="2667" dirty="0" err="1">
                <a:latin typeface="Arial" panose="020B0604020202020204" pitchFamily="34" charset="0"/>
                <a:cs typeface="Arial" panose="020B0604020202020204" pitchFamily="34" charset="0"/>
              </a:rPr>
              <a:t>cusda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volorum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quia</a:t>
            </a:r>
            <a:r>
              <a:rPr lang="en-US" sz="2667" dirty="0">
                <a:latin typeface="Arial" panose="020B0604020202020204" pitchFamily="34" charset="0"/>
                <a:cs typeface="Arial" panose="020B0604020202020204" pitchFamily="34" charset="0"/>
              </a:rPr>
              <a:t> qui </a:t>
            </a:r>
            <a:r>
              <a:rPr lang="en-US" sz="2667" dirty="0" err="1">
                <a:latin typeface="Arial" panose="020B0604020202020204" pitchFamily="34" charset="0"/>
                <a:cs typeface="Arial" panose="020B0604020202020204" pitchFamily="34" charset="0"/>
              </a:rPr>
              <a:t>conessunt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vel</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nullitae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porunto</a:t>
            </a:r>
            <a:r>
              <a:rPr lang="en-US" sz="2667" dirty="0">
                <a:latin typeface="Arial" panose="020B0604020202020204" pitchFamily="34" charset="0"/>
                <a:cs typeface="Arial" panose="020B0604020202020204" pitchFamily="34" charset="0"/>
              </a:rPr>
              <a:t> mod </a:t>
            </a:r>
            <a:r>
              <a:rPr lang="en-US" sz="2667" dirty="0" err="1">
                <a:latin typeface="Arial" panose="020B0604020202020204" pitchFamily="34" charset="0"/>
                <a:cs typeface="Arial" panose="020B0604020202020204" pitchFamily="34" charset="0"/>
              </a:rPr>
              <a:t>maiorio</a:t>
            </a:r>
            <a:r>
              <a:rPr lang="en-US" sz="2667" dirty="0">
                <a:latin typeface="Arial" panose="020B0604020202020204" pitchFamily="34" charset="0"/>
                <a:cs typeface="Arial" panose="020B0604020202020204" pitchFamily="34" charset="0"/>
              </a:rPr>
              <a:t> ex </a:t>
            </a:r>
            <a:r>
              <a:rPr lang="en-US" sz="2667" dirty="0" err="1">
                <a:latin typeface="Arial" panose="020B0604020202020204" pitchFamily="34" charset="0"/>
                <a:cs typeface="Arial" panose="020B0604020202020204" pitchFamily="34" charset="0"/>
              </a:rPr>
              <a:t>es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dolupis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eum</a:t>
            </a:r>
            <a:endParaRPr lang="en-US" sz="2667" dirty="0">
              <a:latin typeface="Arial" panose="020B0604020202020204" pitchFamily="34" charset="0"/>
              <a:cs typeface="Arial" panose="020B0604020202020204" pitchFamily="34" charset="0"/>
            </a:endParaRPr>
          </a:p>
        </p:txBody>
      </p:sp>
      <p:sp>
        <p:nvSpPr>
          <p:cNvPr id="35" name="TextBox 34">
            <a:extLst>
              <a:ext uri="{FF2B5EF4-FFF2-40B4-BE49-F238E27FC236}">
                <a16:creationId xmlns:a16="http://schemas.microsoft.com/office/drawing/2014/main" id="{91D0EA02-6EEA-2043-96CB-F62C256A98A6}"/>
              </a:ext>
            </a:extLst>
          </p:cNvPr>
          <p:cNvSpPr txBox="1"/>
          <p:nvPr/>
        </p:nvSpPr>
        <p:spPr>
          <a:xfrm>
            <a:off x="29652913" y="17568137"/>
            <a:ext cx="13061950" cy="1734064"/>
          </a:xfrm>
          <a:prstGeom prst="rect">
            <a:avLst/>
          </a:prstGeom>
          <a:noFill/>
        </p:spPr>
        <p:txBody>
          <a:bodyPr wrap="square" rtlCol="0">
            <a:spAutoFit/>
          </a:bodyPr>
          <a:lstStyle/>
          <a:p>
            <a:r>
              <a:rPr lang="en-US" sz="2667" dirty="0" err="1">
                <a:latin typeface="Arial" panose="020B0604020202020204" pitchFamily="34" charset="0"/>
                <a:cs typeface="Arial" panose="020B0604020202020204" pitchFamily="34" charset="0"/>
              </a:rPr>
              <a:t>Vitam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voloria</a:t>
            </a:r>
            <a:r>
              <a:rPr lang="en-US" sz="2667" dirty="0">
                <a:latin typeface="Arial" panose="020B0604020202020204" pitchFamily="34" charset="0"/>
                <a:cs typeface="Arial" panose="020B0604020202020204" pitchFamily="34" charset="0"/>
              </a:rPr>
              <a:t> con et, cum </a:t>
            </a:r>
            <a:r>
              <a:rPr lang="en-US" sz="2667" dirty="0" err="1">
                <a:latin typeface="Arial" panose="020B0604020202020204" pitchFamily="34" charset="0"/>
                <a:cs typeface="Arial" panose="020B0604020202020204" pitchFamily="34" charset="0"/>
              </a:rPr>
              <a:t>laboreium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nam</a:t>
            </a:r>
            <a:r>
              <a:rPr lang="en-US" sz="2667" dirty="0">
                <a:latin typeface="Arial" panose="020B0604020202020204" pitchFamily="34" charset="0"/>
                <a:cs typeface="Arial" panose="020B0604020202020204" pitchFamily="34" charset="0"/>
              </a:rPr>
              <a:t> cum, </a:t>
            </a:r>
            <a:r>
              <a:rPr lang="en-US" sz="2667" dirty="0" err="1">
                <a:latin typeface="Arial" panose="020B0604020202020204" pitchFamily="34" charset="0"/>
                <a:cs typeface="Arial" panose="020B0604020202020204" pitchFamily="34" charset="0"/>
              </a:rPr>
              <a:t>quat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paris</a:t>
            </a:r>
            <a:r>
              <a:rPr lang="en-US" sz="2667" dirty="0">
                <a:latin typeface="Arial" panose="020B0604020202020204" pitchFamily="34" charset="0"/>
                <a:cs typeface="Arial" panose="020B0604020202020204" pitchFamily="34" charset="0"/>
              </a:rPr>
              <a:t> as core </a:t>
            </a:r>
            <a:r>
              <a:rPr lang="en-US" sz="2667" dirty="0" err="1">
                <a:latin typeface="Arial" panose="020B0604020202020204" pitchFamily="34" charset="0"/>
                <a:cs typeface="Arial" panose="020B0604020202020204" pitchFamily="34" charset="0"/>
              </a:rPr>
              <a:t>volorest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exceatur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antio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voluptas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eumquatendit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doluptatet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landignam</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lantur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sania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escidit</a:t>
            </a:r>
            <a:r>
              <a:rPr lang="en-US" sz="2667" dirty="0">
                <a:latin typeface="Arial" panose="020B0604020202020204" pitchFamily="34" charset="0"/>
                <a:cs typeface="Arial" panose="020B0604020202020204" pitchFamily="34" charset="0"/>
              </a:rPr>
              <a:t> min </a:t>
            </a:r>
            <a:r>
              <a:rPr lang="en-US" sz="2667" dirty="0" err="1">
                <a:latin typeface="Arial" panose="020B0604020202020204" pitchFamily="34" charset="0"/>
                <a:cs typeface="Arial" panose="020B0604020202020204" pitchFamily="34" charset="0"/>
              </a:rPr>
              <a:t>reruptiaero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velis</a:t>
            </a:r>
            <a:r>
              <a:rPr lang="en-US" sz="2667" dirty="0">
                <a:latin typeface="Arial" panose="020B0604020202020204" pitchFamily="34" charset="0"/>
                <a:cs typeface="Arial" panose="020B0604020202020204" pitchFamily="34" charset="0"/>
              </a:rPr>
              <a:t> maximus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sequidisit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omnient</a:t>
            </a:r>
            <a:r>
              <a:rPr lang="en-US" sz="2667" dirty="0">
                <a:latin typeface="Arial" panose="020B0604020202020204" pitchFamily="34" charset="0"/>
                <a:cs typeface="Arial" panose="020B0604020202020204" pitchFamily="34" charset="0"/>
              </a:rPr>
              <a:t> hit lam</a:t>
            </a:r>
          </a:p>
        </p:txBody>
      </p:sp>
      <p:sp>
        <p:nvSpPr>
          <p:cNvPr id="36" name="TextBox 35">
            <a:extLst>
              <a:ext uri="{FF2B5EF4-FFF2-40B4-BE49-F238E27FC236}">
                <a16:creationId xmlns:a16="http://schemas.microsoft.com/office/drawing/2014/main" id="{DDBEDB47-166B-6848-84AE-F3D4E3B5A1F6}"/>
              </a:ext>
            </a:extLst>
          </p:cNvPr>
          <p:cNvSpPr txBox="1"/>
          <p:nvPr/>
        </p:nvSpPr>
        <p:spPr>
          <a:xfrm>
            <a:off x="15414625" y="19260935"/>
            <a:ext cx="13061950" cy="2554930"/>
          </a:xfrm>
          <a:prstGeom prst="rect">
            <a:avLst/>
          </a:prstGeom>
          <a:noFill/>
        </p:spPr>
        <p:txBody>
          <a:bodyPr wrap="square" rtlCol="0">
            <a:spAutoFit/>
          </a:bodyPr>
          <a:lstStyle/>
          <a:p>
            <a:r>
              <a:rPr lang="en-US" sz="2667" dirty="0">
                <a:latin typeface="Arial" panose="020B0604020202020204" pitchFamily="34" charset="0"/>
                <a:cs typeface="Arial" panose="020B0604020202020204" pitchFamily="34" charset="0"/>
              </a:rPr>
              <a:t>As </a:t>
            </a:r>
            <a:r>
              <a:rPr lang="en-US" sz="2667" dirty="0" err="1">
                <a:latin typeface="Arial" panose="020B0604020202020204" pitchFamily="34" charset="0"/>
                <a:cs typeface="Arial" panose="020B0604020202020204" pitchFamily="34" charset="0"/>
              </a:rPr>
              <a:t>verepe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sectis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enda</a:t>
            </a:r>
            <a:r>
              <a:rPr lang="en-US" sz="2667" dirty="0">
                <a:latin typeface="Arial" panose="020B0604020202020204" pitchFamily="34" charset="0"/>
                <a:cs typeface="Arial" panose="020B0604020202020204" pitchFamily="34" charset="0"/>
              </a:rPr>
              <a:t> di </a:t>
            </a:r>
            <a:r>
              <a:rPr lang="en-US" sz="2667" dirty="0" err="1">
                <a:latin typeface="Arial" panose="020B0604020202020204" pitchFamily="34" charset="0"/>
                <a:cs typeface="Arial" panose="020B0604020202020204" pitchFamily="34" charset="0"/>
              </a:rPr>
              <a:t>incto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etusda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delectet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eaque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simusda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ndanimus</a:t>
            </a:r>
            <a:r>
              <a:rPr lang="en-US" sz="2667" dirty="0">
                <a:latin typeface="Arial" panose="020B0604020202020204" pitchFamily="34" charset="0"/>
                <a:cs typeface="Arial" panose="020B0604020202020204" pitchFamily="34" charset="0"/>
              </a:rPr>
              <a:t>, sin </a:t>
            </a:r>
            <a:r>
              <a:rPr lang="en-US" sz="2667" dirty="0" err="1">
                <a:latin typeface="Arial" panose="020B0604020202020204" pitchFamily="34" charset="0"/>
                <a:cs typeface="Arial" panose="020B0604020202020204" pitchFamily="34" charset="0"/>
              </a:rPr>
              <a:t>cori</a:t>
            </a:r>
            <a:r>
              <a:rPr lang="en-US" sz="2667" dirty="0">
                <a:latin typeface="Arial" panose="020B0604020202020204" pitchFamily="34" charset="0"/>
                <a:cs typeface="Arial" panose="020B0604020202020204" pitchFamily="34" charset="0"/>
              </a:rPr>
              <a:t> rem id </a:t>
            </a:r>
            <a:r>
              <a:rPr lang="en-US" sz="2667" dirty="0" err="1">
                <a:latin typeface="Arial" panose="020B0604020202020204" pitchFamily="34" charset="0"/>
                <a:cs typeface="Arial" panose="020B0604020202020204" pitchFamily="34" charset="0"/>
              </a:rPr>
              <a:t>maximillut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hari</a:t>
            </a:r>
            <a:r>
              <a:rPr lang="en-US" sz="2667" dirty="0">
                <a:latin typeface="Arial" panose="020B0604020202020204" pitchFamily="34" charset="0"/>
                <a:cs typeface="Arial" panose="020B0604020202020204" pitchFamily="34" charset="0"/>
              </a:rPr>
              <a:t> con </a:t>
            </a:r>
            <a:r>
              <a:rPr lang="en-US" sz="2667" dirty="0" err="1">
                <a:latin typeface="Arial" panose="020B0604020202020204" pitchFamily="34" charset="0"/>
                <a:cs typeface="Arial" panose="020B0604020202020204" pitchFamily="34" charset="0"/>
              </a:rPr>
              <a:t>ea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quam</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enduci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idunt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corecta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alicimp</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oriaeperum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iusaeped</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unt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quis</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abor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ame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utatur</a:t>
            </a:r>
            <a:r>
              <a:rPr lang="en-US" sz="2667" dirty="0">
                <a:latin typeface="Arial" panose="020B0604020202020204" pitchFamily="34" charset="0"/>
                <a:cs typeface="Arial" panose="020B0604020202020204" pitchFamily="34" charset="0"/>
              </a:rPr>
              <a:t> as </a:t>
            </a:r>
            <a:r>
              <a:rPr lang="en-US" sz="2667" dirty="0" err="1">
                <a:latin typeface="Arial" panose="020B0604020202020204" pitchFamily="34" charset="0"/>
                <a:cs typeface="Arial" panose="020B0604020202020204" pitchFamily="34" charset="0"/>
              </a:rPr>
              <a:t>senet</a:t>
            </a:r>
            <a:r>
              <a:rPr lang="en-US" sz="2667" dirty="0">
                <a:latin typeface="Arial" panose="020B0604020202020204" pitchFamily="34" charset="0"/>
                <a:cs typeface="Arial" panose="020B0604020202020204" pitchFamily="34" charset="0"/>
              </a:rPr>
              <a:t> a </a:t>
            </a:r>
            <a:r>
              <a:rPr lang="en-US" sz="2667" dirty="0" err="1">
                <a:latin typeface="Arial" panose="020B0604020202020204" pitchFamily="34" charset="0"/>
                <a:cs typeface="Arial" panose="020B0604020202020204" pitchFamily="34" charset="0"/>
              </a:rPr>
              <a:t>quibus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dolutatur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sedit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apienda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versper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feriti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delia</a:t>
            </a:r>
            <a:r>
              <a:rPr lang="en-US" sz="2667" dirty="0">
                <a:latin typeface="Arial" panose="020B0604020202020204" pitchFamily="34" charset="0"/>
                <a:cs typeface="Arial" panose="020B0604020202020204" pitchFamily="34" charset="0"/>
              </a:rPr>
              <a:t> pa </a:t>
            </a:r>
            <a:r>
              <a:rPr lang="en-US" sz="2667" dirty="0" err="1">
                <a:latin typeface="Arial" panose="020B0604020202020204" pitchFamily="34" charset="0"/>
                <a:cs typeface="Arial" panose="020B0604020202020204" pitchFamily="34" charset="0"/>
              </a:rPr>
              <a:t>dolo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quamus</a:t>
            </a:r>
            <a:r>
              <a:rPr lang="en-US" sz="2667" dirty="0">
                <a:latin typeface="Arial" panose="020B0604020202020204" pitchFamily="34" charset="0"/>
                <a:cs typeface="Arial" panose="020B0604020202020204" pitchFamily="34" charset="0"/>
              </a:rPr>
              <a:t> arum </a:t>
            </a:r>
            <a:r>
              <a:rPr lang="en-US" sz="2667" dirty="0" err="1">
                <a:latin typeface="Arial" panose="020B0604020202020204" pitchFamily="34" charset="0"/>
                <a:cs typeface="Arial" panose="020B0604020202020204" pitchFamily="34" charset="0"/>
              </a:rPr>
              <a:t>es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endellu</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pisquia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aditatur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audam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earupid</a:t>
            </a:r>
            <a:r>
              <a:rPr lang="en-US" sz="2667" dirty="0">
                <a:latin typeface="Arial" panose="020B0604020202020204" pitchFamily="34" charset="0"/>
                <a:cs typeface="Arial" panose="020B0604020202020204" pitchFamily="34" charset="0"/>
              </a:rPr>
              <a:t> quo </a:t>
            </a:r>
            <a:r>
              <a:rPr lang="en-US" sz="2667" dirty="0" err="1">
                <a:latin typeface="Arial" panose="020B0604020202020204" pitchFamily="34" charset="0"/>
                <a:cs typeface="Arial" panose="020B0604020202020204" pitchFamily="34" charset="0"/>
              </a:rPr>
              <a:t>quunt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odigniscil</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verios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nonsequam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duciis</a:t>
            </a:r>
            <a:r>
              <a:rPr lang="en-US" sz="2667" dirty="0">
                <a:latin typeface="Arial" panose="020B0604020202020204" pitchFamily="34" charset="0"/>
                <a:cs typeface="Arial" panose="020B0604020202020204" pitchFamily="34" charset="0"/>
              </a:rPr>
              <a:t> et</a:t>
            </a:r>
          </a:p>
          <a:p>
            <a:endParaRPr lang="en-US" sz="2667" dirty="0">
              <a:latin typeface="Arial" panose="020B0604020202020204" pitchFamily="34" charset="0"/>
              <a:cs typeface="Arial" panose="020B0604020202020204" pitchFamily="34" charset="0"/>
            </a:endParaRPr>
          </a:p>
        </p:txBody>
      </p:sp>
      <p:sp>
        <p:nvSpPr>
          <p:cNvPr id="37" name="Rectangle 36">
            <a:extLst>
              <a:ext uri="{FF2B5EF4-FFF2-40B4-BE49-F238E27FC236}">
                <a16:creationId xmlns:a16="http://schemas.microsoft.com/office/drawing/2014/main" id="{79E61101-5EF6-6B46-914F-CA5C0451EE03}"/>
              </a:ext>
            </a:extLst>
          </p:cNvPr>
          <p:cNvSpPr/>
          <p:nvPr/>
        </p:nvSpPr>
        <p:spPr>
          <a:xfrm>
            <a:off x="15414626" y="15335050"/>
            <a:ext cx="6067490" cy="338666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38" name="Rectangle 37">
            <a:extLst>
              <a:ext uri="{FF2B5EF4-FFF2-40B4-BE49-F238E27FC236}">
                <a16:creationId xmlns:a16="http://schemas.microsoft.com/office/drawing/2014/main" id="{9649ACC7-CA7B-714B-AEA7-CEF458A54E36}"/>
              </a:ext>
            </a:extLst>
          </p:cNvPr>
          <p:cNvSpPr/>
          <p:nvPr/>
        </p:nvSpPr>
        <p:spPr>
          <a:xfrm>
            <a:off x="15414625" y="21815865"/>
            <a:ext cx="13061950" cy="520399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39" name="TextBox 38">
            <a:extLst>
              <a:ext uri="{FF2B5EF4-FFF2-40B4-BE49-F238E27FC236}">
                <a16:creationId xmlns:a16="http://schemas.microsoft.com/office/drawing/2014/main" id="{D297980D-4ECC-F745-B2B0-F00C14163F51}"/>
              </a:ext>
            </a:extLst>
          </p:cNvPr>
          <p:cNvSpPr txBox="1"/>
          <p:nvPr/>
        </p:nvSpPr>
        <p:spPr>
          <a:xfrm>
            <a:off x="15414625" y="27388935"/>
            <a:ext cx="13061950" cy="2965364"/>
          </a:xfrm>
          <a:prstGeom prst="rect">
            <a:avLst/>
          </a:prstGeom>
          <a:noFill/>
        </p:spPr>
        <p:txBody>
          <a:bodyPr wrap="square" rtlCol="0">
            <a:spAutoFit/>
          </a:bodyPr>
          <a:lstStyle/>
          <a:p>
            <a:r>
              <a:rPr lang="en-US" sz="2667" dirty="0">
                <a:latin typeface="Arial" panose="020B0604020202020204" pitchFamily="34" charset="0"/>
                <a:cs typeface="Arial" panose="020B0604020202020204" pitchFamily="34" charset="0"/>
              </a:rPr>
              <a:t>As </a:t>
            </a:r>
            <a:r>
              <a:rPr lang="en-US" sz="2667" dirty="0" err="1">
                <a:latin typeface="Arial" panose="020B0604020202020204" pitchFamily="34" charset="0"/>
                <a:cs typeface="Arial" panose="020B0604020202020204" pitchFamily="34" charset="0"/>
              </a:rPr>
              <a:t>verepe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sectis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enda</a:t>
            </a:r>
            <a:r>
              <a:rPr lang="en-US" sz="2667" dirty="0">
                <a:latin typeface="Arial" panose="020B0604020202020204" pitchFamily="34" charset="0"/>
                <a:cs typeface="Arial" panose="020B0604020202020204" pitchFamily="34" charset="0"/>
              </a:rPr>
              <a:t> di </a:t>
            </a:r>
            <a:r>
              <a:rPr lang="en-US" sz="2667" dirty="0" err="1">
                <a:latin typeface="Arial" panose="020B0604020202020204" pitchFamily="34" charset="0"/>
                <a:cs typeface="Arial" panose="020B0604020202020204" pitchFamily="34" charset="0"/>
              </a:rPr>
              <a:t>incto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etusda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delectet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eaque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simusda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ndanimus</a:t>
            </a:r>
            <a:r>
              <a:rPr lang="en-US" sz="2667" dirty="0">
                <a:latin typeface="Arial" panose="020B0604020202020204" pitchFamily="34" charset="0"/>
                <a:cs typeface="Arial" panose="020B0604020202020204" pitchFamily="34" charset="0"/>
              </a:rPr>
              <a:t>, sin </a:t>
            </a:r>
            <a:r>
              <a:rPr lang="en-US" sz="2667" dirty="0" err="1">
                <a:latin typeface="Arial" panose="020B0604020202020204" pitchFamily="34" charset="0"/>
                <a:cs typeface="Arial" panose="020B0604020202020204" pitchFamily="34" charset="0"/>
              </a:rPr>
              <a:t>cori</a:t>
            </a:r>
            <a:r>
              <a:rPr lang="en-US" sz="2667" dirty="0">
                <a:latin typeface="Arial" panose="020B0604020202020204" pitchFamily="34" charset="0"/>
                <a:cs typeface="Arial" panose="020B0604020202020204" pitchFamily="34" charset="0"/>
              </a:rPr>
              <a:t> rem id </a:t>
            </a:r>
            <a:r>
              <a:rPr lang="en-US" sz="2667" dirty="0" err="1">
                <a:latin typeface="Arial" panose="020B0604020202020204" pitchFamily="34" charset="0"/>
                <a:cs typeface="Arial" panose="020B0604020202020204" pitchFamily="34" charset="0"/>
              </a:rPr>
              <a:t>maximillut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hari</a:t>
            </a:r>
            <a:r>
              <a:rPr lang="en-US" sz="2667" dirty="0">
                <a:latin typeface="Arial" panose="020B0604020202020204" pitchFamily="34" charset="0"/>
                <a:cs typeface="Arial" panose="020B0604020202020204" pitchFamily="34" charset="0"/>
              </a:rPr>
              <a:t> con </a:t>
            </a:r>
            <a:r>
              <a:rPr lang="en-US" sz="2667" dirty="0" err="1">
                <a:latin typeface="Arial" panose="020B0604020202020204" pitchFamily="34" charset="0"/>
                <a:cs typeface="Arial" panose="020B0604020202020204" pitchFamily="34" charset="0"/>
              </a:rPr>
              <a:t>ea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quam</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enduci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idunt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corecta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alicimp</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oriaeperum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iusaeped</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unt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quis</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abor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ame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utatur</a:t>
            </a:r>
            <a:r>
              <a:rPr lang="en-US" sz="2667" dirty="0">
                <a:latin typeface="Arial" panose="020B0604020202020204" pitchFamily="34" charset="0"/>
                <a:cs typeface="Arial" panose="020B0604020202020204" pitchFamily="34" charset="0"/>
              </a:rPr>
              <a:t> as </a:t>
            </a:r>
            <a:r>
              <a:rPr lang="en-US" sz="2667" dirty="0" err="1">
                <a:latin typeface="Arial" panose="020B0604020202020204" pitchFamily="34" charset="0"/>
                <a:cs typeface="Arial" panose="020B0604020202020204" pitchFamily="34" charset="0"/>
              </a:rPr>
              <a:t>senet</a:t>
            </a:r>
            <a:r>
              <a:rPr lang="en-US" sz="2667" dirty="0">
                <a:latin typeface="Arial" panose="020B0604020202020204" pitchFamily="34" charset="0"/>
                <a:cs typeface="Arial" panose="020B0604020202020204" pitchFamily="34" charset="0"/>
              </a:rPr>
              <a:t> a </a:t>
            </a:r>
            <a:r>
              <a:rPr lang="en-US" sz="2667" dirty="0" err="1">
                <a:latin typeface="Arial" panose="020B0604020202020204" pitchFamily="34" charset="0"/>
                <a:cs typeface="Arial" panose="020B0604020202020204" pitchFamily="34" charset="0"/>
              </a:rPr>
              <a:t>quibus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dolutatur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sedit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apienda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versper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feriti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delia</a:t>
            </a:r>
            <a:r>
              <a:rPr lang="en-US" sz="2667" dirty="0">
                <a:latin typeface="Arial" panose="020B0604020202020204" pitchFamily="34" charset="0"/>
                <a:cs typeface="Arial" panose="020B0604020202020204" pitchFamily="34" charset="0"/>
              </a:rPr>
              <a:t> pa </a:t>
            </a:r>
            <a:r>
              <a:rPr lang="en-US" sz="2667" dirty="0" err="1">
                <a:latin typeface="Arial" panose="020B0604020202020204" pitchFamily="34" charset="0"/>
                <a:cs typeface="Arial" panose="020B0604020202020204" pitchFamily="34" charset="0"/>
              </a:rPr>
              <a:t>dolo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quamus</a:t>
            </a:r>
            <a:r>
              <a:rPr lang="en-US" sz="2667" dirty="0">
                <a:latin typeface="Arial" panose="020B0604020202020204" pitchFamily="34" charset="0"/>
                <a:cs typeface="Arial" panose="020B0604020202020204" pitchFamily="34" charset="0"/>
              </a:rPr>
              <a:t> arum </a:t>
            </a:r>
            <a:r>
              <a:rPr lang="en-US" sz="2667" dirty="0" err="1">
                <a:latin typeface="Arial" panose="020B0604020202020204" pitchFamily="34" charset="0"/>
                <a:cs typeface="Arial" panose="020B0604020202020204" pitchFamily="34" charset="0"/>
              </a:rPr>
              <a:t>es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endellu</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pisquia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aditatur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audam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earupid</a:t>
            </a:r>
            <a:r>
              <a:rPr lang="en-US" sz="2667" dirty="0">
                <a:latin typeface="Arial" panose="020B0604020202020204" pitchFamily="34" charset="0"/>
                <a:cs typeface="Arial" panose="020B0604020202020204" pitchFamily="34" charset="0"/>
              </a:rPr>
              <a:t> quo </a:t>
            </a:r>
            <a:r>
              <a:rPr lang="en-US" sz="2667" dirty="0" err="1">
                <a:latin typeface="Arial" panose="020B0604020202020204" pitchFamily="34" charset="0"/>
                <a:cs typeface="Arial" panose="020B0604020202020204" pitchFamily="34" charset="0"/>
              </a:rPr>
              <a:t>quunt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odigniscil</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verios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nonsequam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duciis</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apienda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versper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feriti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delia</a:t>
            </a:r>
            <a:r>
              <a:rPr lang="en-US" sz="2667" dirty="0">
                <a:latin typeface="Arial" panose="020B0604020202020204" pitchFamily="34" charset="0"/>
                <a:cs typeface="Arial" panose="020B0604020202020204" pitchFamily="34" charset="0"/>
              </a:rPr>
              <a:t> pa </a:t>
            </a:r>
            <a:r>
              <a:rPr lang="en-US" sz="2667" dirty="0" err="1">
                <a:latin typeface="Arial" panose="020B0604020202020204" pitchFamily="34" charset="0"/>
                <a:cs typeface="Arial" panose="020B0604020202020204" pitchFamily="34" charset="0"/>
              </a:rPr>
              <a:t>dolo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quamus</a:t>
            </a:r>
            <a:r>
              <a:rPr lang="en-US" sz="2667" dirty="0">
                <a:latin typeface="Arial" panose="020B0604020202020204" pitchFamily="34" charset="0"/>
                <a:cs typeface="Arial" panose="020B0604020202020204" pitchFamily="34" charset="0"/>
              </a:rPr>
              <a:t> arum </a:t>
            </a:r>
            <a:r>
              <a:rPr lang="en-US" sz="2667" dirty="0" err="1">
                <a:latin typeface="Arial" panose="020B0604020202020204" pitchFamily="34" charset="0"/>
                <a:cs typeface="Arial" panose="020B0604020202020204" pitchFamily="34" charset="0"/>
              </a:rPr>
              <a:t>es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endellu</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pisquia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aditatur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audam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earupid</a:t>
            </a:r>
            <a:r>
              <a:rPr lang="en-US" sz="2667" dirty="0">
                <a:latin typeface="Arial" panose="020B0604020202020204" pitchFamily="34" charset="0"/>
                <a:cs typeface="Arial" panose="020B0604020202020204" pitchFamily="34" charset="0"/>
              </a:rPr>
              <a:t> quo </a:t>
            </a:r>
            <a:r>
              <a:rPr lang="en-US" sz="2667" dirty="0" err="1">
                <a:latin typeface="Arial" panose="020B0604020202020204" pitchFamily="34" charset="0"/>
                <a:cs typeface="Arial" panose="020B0604020202020204" pitchFamily="34" charset="0"/>
              </a:rPr>
              <a:t>quunt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odigniscil</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verios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nonsequam</a:t>
            </a:r>
            <a:endParaRPr lang="en-US" sz="2667" dirty="0">
              <a:latin typeface="Arial" panose="020B0604020202020204" pitchFamily="34" charset="0"/>
              <a:cs typeface="Arial" panose="020B0604020202020204" pitchFamily="34" charset="0"/>
            </a:endParaRPr>
          </a:p>
        </p:txBody>
      </p:sp>
      <p:sp>
        <p:nvSpPr>
          <p:cNvPr id="40" name="Rectangle 39">
            <a:extLst>
              <a:ext uri="{FF2B5EF4-FFF2-40B4-BE49-F238E27FC236}">
                <a16:creationId xmlns:a16="http://schemas.microsoft.com/office/drawing/2014/main" id="{FEB20CB5-C342-764E-B79A-7C682C36C316}"/>
              </a:ext>
            </a:extLst>
          </p:cNvPr>
          <p:cNvSpPr/>
          <p:nvPr/>
        </p:nvSpPr>
        <p:spPr>
          <a:xfrm>
            <a:off x="29652913" y="9070523"/>
            <a:ext cx="13061949" cy="813507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41" name="Rectangle 40">
            <a:extLst>
              <a:ext uri="{FF2B5EF4-FFF2-40B4-BE49-F238E27FC236}">
                <a16:creationId xmlns:a16="http://schemas.microsoft.com/office/drawing/2014/main" id="{8432BACB-B7AC-9249-89BD-23CE195D42AA}"/>
              </a:ext>
            </a:extLst>
          </p:cNvPr>
          <p:cNvSpPr/>
          <p:nvPr/>
        </p:nvSpPr>
        <p:spPr>
          <a:xfrm>
            <a:off x="1176339" y="23673924"/>
            <a:ext cx="13061949" cy="7263276"/>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42" name="Rectangle 41">
            <a:extLst>
              <a:ext uri="{FF2B5EF4-FFF2-40B4-BE49-F238E27FC236}">
                <a16:creationId xmlns:a16="http://schemas.microsoft.com/office/drawing/2014/main" id="{BD028CE5-80CA-A547-8060-A3BDE4204EC8}"/>
              </a:ext>
            </a:extLst>
          </p:cNvPr>
          <p:cNvSpPr/>
          <p:nvPr/>
        </p:nvSpPr>
        <p:spPr>
          <a:xfrm>
            <a:off x="15414625" y="9070523"/>
            <a:ext cx="13061950" cy="553688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43" name="Rectangle 42">
            <a:extLst>
              <a:ext uri="{FF2B5EF4-FFF2-40B4-BE49-F238E27FC236}">
                <a16:creationId xmlns:a16="http://schemas.microsoft.com/office/drawing/2014/main" id="{BDD90DD4-B82B-EE48-A0A1-0F9A585E7A8D}"/>
              </a:ext>
            </a:extLst>
          </p:cNvPr>
          <p:cNvSpPr/>
          <p:nvPr/>
        </p:nvSpPr>
        <p:spPr>
          <a:xfrm>
            <a:off x="22409085" y="15335050"/>
            <a:ext cx="6067490" cy="338666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28" name="TextBox 27">
            <a:extLst>
              <a:ext uri="{FF2B5EF4-FFF2-40B4-BE49-F238E27FC236}">
                <a16:creationId xmlns:a16="http://schemas.microsoft.com/office/drawing/2014/main" id="{A7BBB061-AFE3-614D-A863-BE22A56A5B2C}"/>
              </a:ext>
            </a:extLst>
          </p:cNvPr>
          <p:cNvSpPr txBox="1"/>
          <p:nvPr/>
        </p:nvSpPr>
        <p:spPr>
          <a:xfrm>
            <a:off x="1176338" y="915143"/>
            <a:ext cx="29608462" cy="2800767"/>
          </a:xfrm>
          <a:prstGeom prst="rect">
            <a:avLst/>
          </a:prstGeom>
          <a:noFill/>
        </p:spPr>
        <p:txBody>
          <a:bodyPr wrap="square" rtlCol="0">
            <a:spAutoFit/>
          </a:bodyPr>
          <a:lstStyle/>
          <a:p>
            <a:r>
              <a:rPr lang="en-US" sz="8800" b="1" dirty="0">
                <a:latin typeface="Arial" panose="020B0604020202020204" pitchFamily="34" charset="0"/>
                <a:cs typeface="Arial" panose="020B0604020202020204" pitchFamily="34" charset="0"/>
              </a:rPr>
              <a:t>Implementation of a One-Dimensional Electromagnetic Wave Solver in Initial Plasma Formation Modeling</a:t>
            </a:r>
          </a:p>
        </p:txBody>
      </p:sp>
      <p:sp>
        <p:nvSpPr>
          <p:cNvPr id="29" name="TextBox 28">
            <a:extLst>
              <a:ext uri="{FF2B5EF4-FFF2-40B4-BE49-F238E27FC236}">
                <a16:creationId xmlns:a16="http://schemas.microsoft.com/office/drawing/2014/main" id="{846EFCF9-B25B-6346-9D23-E217C50DCFE6}"/>
              </a:ext>
            </a:extLst>
          </p:cNvPr>
          <p:cNvSpPr txBox="1"/>
          <p:nvPr/>
        </p:nvSpPr>
        <p:spPr>
          <a:xfrm>
            <a:off x="1176338" y="3941651"/>
            <a:ext cx="26872350" cy="3046988"/>
          </a:xfrm>
          <a:prstGeom prst="rect">
            <a:avLst/>
          </a:prstGeom>
          <a:noFill/>
        </p:spPr>
        <p:txBody>
          <a:bodyPr wrap="square" rtlCol="0">
            <a:spAutoFit/>
          </a:bodyPr>
          <a:lstStyle/>
          <a:p>
            <a:r>
              <a:rPr lang="en-US" sz="5400" b="1" dirty="0">
                <a:latin typeface="Arial" panose="020B0604020202020204" pitchFamily="34" charset="0"/>
                <a:cs typeface="Arial" panose="020B0604020202020204" pitchFamily="34" charset="0"/>
              </a:rPr>
              <a:t>Nicholas Davila</a:t>
            </a:r>
            <a:r>
              <a:rPr lang="en-US" sz="5400" b="1" baseline="30000" dirty="0">
                <a:latin typeface="Arial" panose="020B0604020202020204" pitchFamily="34" charset="0"/>
                <a:cs typeface="Arial" panose="020B0604020202020204" pitchFamily="34" charset="0"/>
              </a:rPr>
              <a:t>1</a:t>
            </a:r>
            <a:r>
              <a:rPr lang="en-US" sz="5400" dirty="0">
                <a:latin typeface="Arial" panose="020B0604020202020204" pitchFamily="34" charset="0"/>
                <a:cs typeface="Arial" panose="020B0604020202020204" pitchFamily="34" charset="0"/>
              </a:rPr>
              <a:t>, Ka Ming Woo</a:t>
            </a:r>
            <a:r>
              <a:rPr lang="en-US" sz="5400" baseline="30000" dirty="0">
                <a:latin typeface="Arial" panose="020B0604020202020204" pitchFamily="34" charset="0"/>
                <a:cs typeface="Arial" panose="020B0604020202020204" pitchFamily="34" charset="0"/>
              </a:rPr>
              <a:t>2</a:t>
            </a:r>
            <a:br>
              <a:rPr lang="en-US" sz="5400" dirty="0">
                <a:latin typeface="Arial" panose="020B0604020202020204" pitchFamily="34" charset="0"/>
                <a:cs typeface="Arial" panose="020B0604020202020204" pitchFamily="34" charset="0"/>
              </a:rPr>
            </a:br>
            <a:r>
              <a:rPr lang="en-US" sz="4600" baseline="30000" dirty="0">
                <a:latin typeface="Arial" panose="020B0604020202020204" pitchFamily="34" charset="0"/>
                <a:cs typeface="Arial" panose="020B0604020202020204" pitchFamily="34" charset="0"/>
              </a:rPr>
              <a:t>1</a:t>
            </a:r>
            <a:r>
              <a:rPr lang="en-US" sz="4600" dirty="0">
                <a:latin typeface="Arial" panose="020B0604020202020204" pitchFamily="34" charset="0"/>
                <a:cs typeface="Arial" panose="020B0604020202020204" pitchFamily="34" charset="0"/>
              </a:rPr>
              <a:t>Department of Physics, College of Natural Sciences, The University of Texas at Austin</a:t>
            </a:r>
          </a:p>
          <a:p>
            <a:r>
              <a:rPr lang="en-US" sz="4600" baseline="30000" dirty="0">
                <a:latin typeface="Arial" panose="020B0604020202020204" pitchFamily="34" charset="0"/>
                <a:cs typeface="Arial" panose="020B0604020202020204" pitchFamily="34" charset="0"/>
              </a:rPr>
              <a:t>1</a:t>
            </a:r>
            <a:r>
              <a:rPr lang="en-US" sz="4600" dirty="0">
                <a:latin typeface="Arial" panose="020B0604020202020204" pitchFamily="34" charset="0"/>
                <a:cs typeface="Arial" panose="020B0604020202020204" pitchFamily="34" charset="0"/>
              </a:rPr>
              <a:t>Princeton Plasma Physics Laboratory</a:t>
            </a:r>
          </a:p>
          <a:p>
            <a:r>
              <a:rPr lang="en-US" sz="4600" baseline="30000" dirty="0">
                <a:latin typeface="Arial" panose="020B0604020202020204" pitchFamily="34" charset="0"/>
                <a:cs typeface="Arial" panose="020B0604020202020204" pitchFamily="34" charset="0"/>
              </a:rPr>
              <a:t>2</a:t>
            </a:r>
            <a:r>
              <a:rPr lang="en-US" sz="4600" dirty="0">
                <a:latin typeface="Arial" panose="020B0604020202020204" pitchFamily="34" charset="0"/>
                <a:cs typeface="Arial" panose="020B0604020202020204" pitchFamily="34" charset="0"/>
              </a:rPr>
              <a:t>Laboratory for Laser Energetics, University of Rochester</a:t>
            </a:r>
          </a:p>
        </p:txBody>
      </p:sp>
      <p:pic>
        <p:nvPicPr>
          <p:cNvPr id="4" name="Picture 3" descr="A logo for PPPL">
            <a:extLst>
              <a:ext uri="{FF2B5EF4-FFF2-40B4-BE49-F238E27FC236}">
                <a16:creationId xmlns:a16="http://schemas.microsoft.com/office/drawing/2014/main" id="{420BF796-6822-3CA5-4764-9A45E8DE5D04}"/>
              </a:ext>
            </a:extLst>
          </p:cNvPr>
          <p:cNvPicPr>
            <a:picLocks noChangeAspect="1"/>
          </p:cNvPicPr>
          <p:nvPr/>
        </p:nvPicPr>
        <p:blipFill>
          <a:blip r:embed="rId2"/>
          <a:stretch>
            <a:fillRect/>
          </a:stretch>
        </p:blipFill>
        <p:spPr>
          <a:xfrm>
            <a:off x="30783440" y="1026073"/>
            <a:ext cx="5962039" cy="3288083"/>
          </a:xfrm>
          <a:prstGeom prst="rect">
            <a:avLst/>
          </a:prstGeom>
        </p:spPr>
      </p:pic>
      <p:pic>
        <p:nvPicPr>
          <p:cNvPr id="6" name="Picture 5">
            <a:extLst>
              <a:ext uri="{FF2B5EF4-FFF2-40B4-BE49-F238E27FC236}">
                <a16:creationId xmlns:a16="http://schemas.microsoft.com/office/drawing/2014/main" id="{6AFD8882-EAFD-6481-FFB1-12FB99E4151F}"/>
              </a:ext>
            </a:extLst>
          </p:cNvPr>
          <p:cNvPicPr>
            <a:picLocks noChangeAspect="1"/>
          </p:cNvPicPr>
          <p:nvPr/>
        </p:nvPicPr>
        <p:blipFill>
          <a:blip r:embed="rId3"/>
          <a:stretch>
            <a:fillRect/>
          </a:stretch>
        </p:blipFill>
        <p:spPr>
          <a:xfrm>
            <a:off x="31032822" y="5082033"/>
            <a:ext cx="10717748" cy="1799050"/>
          </a:xfrm>
          <a:prstGeom prst="rect">
            <a:avLst/>
          </a:prstGeom>
        </p:spPr>
      </p:pic>
      <p:pic>
        <p:nvPicPr>
          <p:cNvPr id="1026" name="Picture 2" descr="1">
            <a:extLst>
              <a:ext uri="{FF2B5EF4-FFF2-40B4-BE49-F238E27FC236}">
                <a16:creationId xmlns:a16="http://schemas.microsoft.com/office/drawing/2014/main" id="{AAFDADFD-CB4C-250B-FBD2-A154D28F658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317569" y="1414730"/>
            <a:ext cx="5397294" cy="25107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35634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BA2A88B-3360-5040-9003-E2372CDE5E46}"/>
              </a:ext>
            </a:extLst>
          </p:cNvPr>
          <p:cNvSpPr/>
          <p:nvPr/>
        </p:nvSpPr>
        <p:spPr>
          <a:xfrm>
            <a:off x="1176338" y="7315201"/>
            <a:ext cx="11168062" cy="1170214"/>
          </a:xfrm>
          <a:prstGeom prst="rect">
            <a:avLst/>
          </a:prstGeom>
          <a:solidFill>
            <a:srgbClr val="BF5700"/>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rial" panose="020B0604020202020204" pitchFamily="34" charset="0"/>
                <a:cs typeface="Arial" panose="020B0604020202020204" pitchFamily="34" charset="0"/>
              </a:rPr>
              <a:t>Introduction</a:t>
            </a:r>
            <a:endParaRPr lang="en-US" sz="5000"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EC4A6358-4507-B847-8C53-A48D4ED9E51F}"/>
              </a:ext>
            </a:extLst>
          </p:cNvPr>
          <p:cNvSpPr/>
          <p:nvPr/>
        </p:nvSpPr>
        <p:spPr>
          <a:xfrm>
            <a:off x="1176338" y="15683997"/>
            <a:ext cx="11168062" cy="1170214"/>
          </a:xfrm>
          <a:prstGeom prst="rect">
            <a:avLst/>
          </a:prstGeom>
          <a:solidFill>
            <a:srgbClr val="BF5700"/>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rial" panose="020B0604020202020204" pitchFamily="34" charset="0"/>
                <a:cs typeface="Arial" panose="020B0604020202020204" pitchFamily="34" charset="0"/>
              </a:rPr>
              <a:t>Research Goal</a:t>
            </a:r>
            <a:endParaRPr lang="en-US" sz="5000" dirty="0">
              <a:latin typeface="Arial" panose="020B0604020202020204" pitchFamily="34" charset="0"/>
              <a:cs typeface="Arial" panose="020B0604020202020204" pitchFamily="34" charset="0"/>
            </a:endParaRPr>
          </a:p>
        </p:txBody>
      </p:sp>
      <p:sp>
        <p:nvSpPr>
          <p:cNvPr id="12" name="Rectangle 11">
            <a:extLst>
              <a:ext uri="{FF2B5EF4-FFF2-40B4-BE49-F238E27FC236}">
                <a16:creationId xmlns:a16="http://schemas.microsoft.com/office/drawing/2014/main" id="{0639631C-08BB-0541-B861-34DFCCDB4FE0}"/>
              </a:ext>
            </a:extLst>
          </p:cNvPr>
          <p:cNvSpPr/>
          <p:nvPr/>
        </p:nvSpPr>
        <p:spPr>
          <a:xfrm>
            <a:off x="1176338" y="20007641"/>
            <a:ext cx="11168062" cy="1170214"/>
          </a:xfrm>
          <a:prstGeom prst="rect">
            <a:avLst/>
          </a:prstGeom>
          <a:solidFill>
            <a:srgbClr val="BF5700"/>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rial" panose="020B0604020202020204" pitchFamily="34" charset="0"/>
                <a:cs typeface="Arial" panose="020B0604020202020204" pitchFamily="34" charset="0"/>
              </a:rPr>
              <a:t>Methods</a:t>
            </a:r>
          </a:p>
        </p:txBody>
      </p:sp>
      <p:sp>
        <p:nvSpPr>
          <p:cNvPr id="15" name="Rectangle 14">
            <a:extLst>
              <a:ext uri="{FF2B5EF4-FFF2-40B4-BE49-F238E27FC236}">
                <a16:creationId xmlns:a16="http://schemas.microsoft.com/office/drawing/2014/main" id="{6E1D1C45-5D5B-AE41-90A5-588D8661AF6B}"/>
              </a:ext>
            </a:extLst>
          </p:cNvPr>
          <p:cNvSpPr/>
          <p:nvPr/>
        </p:nvSpPr>
        <p:spPr>
          <a:xfrm>
            <a:off x="13328650" y="7315201"/>
            <a:ext cx="17245330" cy="1170214"/>
          </a:xfrm>
          <a:prstGeom prst="rect">
            <a:avLst/>
          </a:prstGeom>
          <a:solidFill>
            <a:srgbClr val="BF5700"/>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rial" panose="020B0604020202020204" pitchFamily="34" charset="0"/>
                <a:cs typeface="Arial" panose="020B0604020202020204" pitchFamily="34" charset="0"/>
              </a:rPr>
              <a:t>Figures and Results</a:t>
            </a:r>
            <a:endParaRPr lang="en-US" sz="5000" dirty="0">
              <a:latin typeface="Arial" panose="020B0604020202020204" pitchFamily="34" charset="0"/>
              <a:cs typeface="Arial" panose="020B0604020202020204" pitchFamily="34" charset="0"/>
            </a:endParaRPr>
          </a:p>
        </p:txBody>
      </p:sp>
      <p:sp>
        <p:nvSpPr>
          <p:cNvPr id="18" name="Rectangle 17">
            <a:extLst>
              <a:ext uri="{FF2B5EF4-FFF2-40B4-BE49-F238E27FC236}">
                <a16:creationId xmlns:a16="http://schemas.microsoft.com/office/drawing/2014/main" id="{138EC08D-F3CB-A243-A37D-C070C1327C62}"/>
              </a:ext>
            </a:extLst>
          </p:cNvPr>
          <p:cNvSpPr/>
          <p:nvPr/>
        </p:nvSpPr>
        <p:spPr>
          <a:xfrm>
            <a:off x="31546800" y="7315201"/>
            <a:ext cx="11168063" cy="1170214"/>
          </a:xfrm>
          <a:prstGeom prst="rect">
            <a:avLst/>
          </a:prstGeom>
          <a:solidFill>
            <a:srgbClr val="BF5700"/>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rial" panose="020B0604020202020204" pitchFamily="34" charset="0"/>
                <a:cs typeface="Arial" panose="020B0604020202020204" pitchFamily="34" charset="0"/>
              </a:rPr>
              <a:t>Conclusion</a:t>
            </a:r>
            <a:endParaRPr lang="en-US" sz="5000" dirty="0">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59430B91-8AA9-6348-80F6-DF385B5A1F00}"/>
              </a:ext>
            </a:extLst>
          </p:cNvPr>
          <p:cNvSpPr/>
          <p:nvPr/>
        </p:nvSpPr>
        <p:spPr>
          <a:xfrm>
            <a:off x="31546800" y="20007641"/>
            <a:ext cx="11168063" cy="1170214"/>
          </a:xfrm>
          <a:prstGeom prst="rect">
            <a:avLst/>
          </a:prstGeom>
          <a:solidFill>
            <a:srgbClr val="BF5700"/>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rial" panose="020B0604020202020204" pitchFamily="34" charset="0"/>
                <a:cs typeface="Arial" panose="020B0604020202020204" pitchFamily="34" charset="0"/>
              </a:rPr>
              <a:t>Acknowledgments</a:t>
            </a:r>
            <a:endParaRPr lang="en-US" sz="5000" dirty="0">
              <a:latin typeface="Arial" panose="020B0604020202020204" pitchFamily="34" charset="0"/>
              <a:cs typeface="Arial" panose="020B0604020202020204" pitchFamily="34" charset="0"/>
            </a:endParaRPr>
          </a:p>
        </p:txBody>
      </p:sp>
      <p:sp>
        <p:nvSpPr>
          <p:cNvPr id="22" name="TextBox 21">
            <a:extLst>
              <a:ext uri="{FF2B5EF4-FFF2-40B4-BE49-F238E27FC236}">
                <a16:creationId xmlns:a16="http://schemas.microsoft.com/office/drawing/2014/main" id="{1A8FFCE5-9811-C541-BAEF-E61E890EBD22}"/>
              </a:ext>
            </a:extLst>
          </p:cNvPr>
          <p:cNvSpPr txBox="1"/>
          <p:nvPr/>
        </p:nvSpPr>
        <p:spPr>
          <a:xfrm>
            <a:off x="31546800" y="21558855"/>
            <a:ext cx="11168063" cy="2965364"/>
          </a:xfrm>
          <a:prstGeom prst="rect">
            <a:avLst/>
          </a:prstGeom>
          <a:noFill/>
        </p:spPr>
        <p:txBody>
          <a:bodyPr wrap="square" rtlCol="0">
            <a:spAutoFit/>
          </a:bodyPr>
          <a:lstStyle/>
          <a:p>
            <a:r>
              <a:rPr lang="en-US" sz="2667" dirty="0" err="1">
                <a:latin typeface="Arial" panose="020B0604020202020204" pitchFamily="34" charset="0"/>
                <a:cs typeface="Arial" panose="020B0604020202020204" pitchFamily="34" charset="0"/>
              </a:rPr>
              <a:t>Vitam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voloria</a:t>
            </a:r>
            <a:r>
              <a:rPr lang="en-US" sz="2667" dirty="0">
                <a:latin typeface="Arial" panose="020B0604020202020204" pitchFamily="34" charset="0"/>
                <a:cs typeface="Arial" panose="020B0604020202020204" pitchFamily="34" charset="0"/>
              </a:rPr>
              <a:t> con et, cum </a:t>
            </a:r>
            <a:r>
              <a:rPr lang="en-US" sz="2667" dirty="0" err="1">
                <a:latin typeface="Arial" panose="020B0604020202020204" pitchFamily="34" charset="0"/>
                <a:cs typeface="Arial" panose="020B0604020202020204" pitchFamily="34" charset="0"/>
              </a:rPr>
              <a:t>laboreium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nam</a:t>
            </a:r>
            <a:r>
              <a:rPr lang="en-US" sz="2667" dirty="0">
                <a:latin typeface="Arial" panose="020B0604020202020204" pitchFamily="34" charset="0"/>
                <a:cs typeface="Arial" panose="020B0604020202020204" pitchFamily="34" charset="0"/>
              </a:rPr>
              <a:t> cum, </a:t>
            </a:r>
            <a:r>
              <a:rPr lang="en-US" sz="2667" dirty="0" err="1">
                <a:latin typeface="Arial" panose="020B0604020202020204" pitchFamily="34" charset="0"/>
                <a:cs typeface="Arial" panose="020B0604020202020204" pitchFamily="34" charset="0"/>
              </a:rPr>
              <a:t>quat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paris</a:t>
            </a:r>
            <a:r>
              <a:rPr lang="en-US" sz="2667" dirty="0">
                <a:latin typeface="Arial" panose="020B0604020202020204" pitchFamily="34" charset="0"/>
                <a:cs typeface="Arial" panose="020B0604020202020204" pitchFamily="34" charset="0"/>
              </a:rPr>
              <a:t> as core </a:t>
            </a:r>
            <a:r>
              <a:rPr lang="en-US" sz="2667" dirty="0" err="1">
                <a:latin typeface="Arial" panose="020B0604020202020204" pitchFamily="34" charset="0"/>
                <a:cs typeface="Arial" panose="020B0604020202020204" pitchFamily="34" charset="0"/>
              </a:rPr>
              <a:t>volorest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exceatur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antio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voluptas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eumquatendit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doluptatet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landignam</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lantur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sania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escidit</a:t>
            </a:r>
            <a:r>
              <a:rPr lang="en-US" sz="2667" dirty="0">
                <a:latin typeface="Arial" panose="020B0604020202020204" pitchFamily="34" charset="0"/>
                <a:cs typeface="Arial" panose="020B0604020202020204" pitchFamily="34" charset="0"/>
              </a:rPr>
              <a:t> min </a:t>
            </a:r>
            <a:r>
              <a:rPr lang="en-US" sz="2667" dirty="0" err="1">
                <a:latin typeface="Arial" panose="020B0604020202020204" pitchFamily="34" charset="0"/>
                <a:cs typeface="Arial" panose="020B0604020202020204" pitchFamily="34" charset="0"/>
              </a:rPr>
              <a:t>reruptiaero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velis</a:t>
            </a:r>
            <a:r>
              <a:rPr lang="en-US" sz="2667" dirty="0">
                <a:latin typeface="Arial" panose="020B0604020202020204" pitchFamily="34" charset="0"/>
                <a:cs typeface="Arial" panose="020B0604020202020204" pitchFamily="34" charset="0"/>
              </a:rPr>
              <a:t> maximus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sequidisit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omnient</a:t>
            </a:r>
            <a:r>
              <a:rPr lang="en-US" sz="2667" dirty="0">
                <a:latin typeface="Arial" panose="020B0604020202020204" pitchFamily="34" charset="0"/>
                <a:cs typeface="Arial" panose="020B0604020202020204" pitchFamily="34" charset="0"/>
              </a:rPr>
              <a:t> hit lam </a:t>
            </a:r>
            <a:r>
              <a:rPr lang="en-US" sz="2667" dirty="0" err="1">
                <a:latin typeface="Arial" panose="020B0604020202020204" pitchFamily="34" charset="0"/>
                <a:cs typeface="Arial" panose="020B0604020202020204" pitchFamily="34" charset="0"/>
              </a:rPr>
              <a:t>eicias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modio</a:t>
            </a:r>
            <a:r>
              <a:rPr lang="en-US" sz="2667" dirty="0">
                <a:latin typeface="Arial" panose="020B0604020202020204" pitchFamily="34" charset="0"/>
                <a:cs typeface="Arial" panose="020B0604020202020204" pitchFamily="34" charset="0"/>
              </a:rPr>
              <a:t> con </a:t>
            </a:r>
            <a:r>
              <a:rPr lang="en-US" sz="2667" dirty="0" err="1">
                <a:latin typeface="Arial" panose="020B0604020202020204" pitchFamily="34" charset="0"/>
                <a:cs typeface="Arial" panose="020B0604020202020204" pitchFamily="34" charset="0"/>
              </a:rPr>
              <a:t>nisin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pediam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accaborit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corehen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dendae</a:t>
            </a:r>
            <a:r>
              <a:rPr lang="en-US" sz="2667" dirty="0">
                <a:latin typeface="Arial" panose="020B0604020202020204" pitchFamily="34" charset="0"/>
                <a:cs typeface="Arial" panose="020B0604020202020204" pitchFamily="34" charset="0"/>
              </a:rPr>
              <a:t> nonet </a:t>
            </a:r>
            <a:r>
              <a:rPr lang="en-US" sz="2667" dirty="0" err="1">
                <a:latin typeface="Arial" panose="020B0604020202020204" pitchFamily="34" charset="0"/>
                <a:cs typeface="Arial" panose="020B0604020202020204" pitchFamily="34" charset="0"/>
              </a:rPr>
              <a:t>eliquam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aperorepe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autatem</a:t>
            </a:r>
            <a:r>
              <a:rPr lang="en-US" sz="2667" dirty="0">
                <a:latin typeface="Arial" panose="020B0604020202020204" pitchFamily="34" charset="0"/>
                <a:cs typeface="Arial" panose="020B0604020202020204" pitchFamily="34" charset="0"/>
              </a:rPr>
              <a:t> voles </a:t>
            </a:r>
            <a:r>
              <a:rPr lang="en-US" sz="2667" dirty="0" err="1">
                <a:latin typeface="Arial" panose="020B0604020202020204" pitchFamily="34" charset="0"/>
                <a:cs typeface="Arial" panose="020B0604020202020204" pitchFamily="34" charset="0"/>
              </a:rPr>
              <a:t>int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odic</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tem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dolorrum</a:t>
            </a:r>
            <a:r>
              <a:rPr lang="en-US" sz="2667" dirty="0">
                <a:latin typeface="Arial" panose="020B0604020202020204" pitchFamily="34" charset="0"/>
                <a:cs typeface="Arial" panose="020B0604020202020204" pitchFamily="34" charset="0"/>
              </a:rPr>
              <a:t> que cores </a:t>
            </a:r>
            <a:r>
              <a:rPr lang="en-US" sz="2667" dirty="0" err="1">
                <a:latin typeface="Arial" panose="020B0604020202020204" pitchFamily="34" charset="0"/>
                <a:cs typeface="Arial" panose="020B0604020202020204" pitchFamily="34" charset="0"/>
              </a:rPr>
              <a:t>doluptaturi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utemolorum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imusam</a:t>
            </a:r>
            <a:r>
              <a:rPr lang="en-US" sz="2667" dirty="0">
                <a:latin typeface="Arial" panose="020B0604020202020204" pitchFamily="34" charset="0"/>
                <a:cs typeface="Arial" panose="020B0604020202020204" pitchFamily="34" charset="0"/>
              </a:rPr>
              <a:t>, </a:t>
            </a:r>
          </a:p>
        </p:txBody>
      </p:sp>
      <p:sp>
        <p:nvSpPr>
          <p:cNvPr id="24" name="Rectangle 23">
            <a:extLst>
              <a:ext uri="{FF2B5EF4-FFF2-40B4-BE49-F238E27FC236}">
                <a16:creationId xmlns:a16="http://schemas.microsoft.com/office/drawing/2014/main" id="{13D96B68-D54A-5A40-A6AC-3E453DB8FF98}"/>
              </a:ext>
            </a:extLst>
          </p:cNvPr>
          <p:cNvSpPr/>
          <p:nvPr/>
        </p:nvSpPr>
        <p:spPr>
          <a:xfrm>
            <a:off x="31546800" y="25468641"/>
            <a:ext cx="11168063" cy="1170214"/>
          </a:xfrm>
          <a:prstGeom prst="rect">
            <a:avLst/>
          </a:prstGeom>
          <a:solidFill>
            <a:srgbClr val="BF5700"/>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rial" panose="020B0604020202020204" pitchFamily="34" charset="0"/>
                <a:cs typeface="Arial" panose="020B0604020202020204" pitchFamily="34" charset="0"/>
              </a:rPr>
              <a:t>References</a:t>
            </a:r>
            <a:endParaRPr lang="en-US" sz="5000" dirty="0">
              <a:latin typeface="Arial" panose="020B0604020202020204" pitchFamily="34" charset="0"/>
              <a:cs typeface="Arial" panose="020B0604020202020204" pitchFamily="34" charset="0"/>
            </a:endParaRPr>
          </a:p>
        </p:txBody>
      </p:sp>
      <p:sp>
        <p:nvSpPr>
          <p:cNvPr id="25" name="TextBox 24">
            <a:extLst>
              <a:ext uri="{FF2B5EF4-FFF2-40B4-BE49-F238E27FC236}">
                <a16:creationId xmlns:a16="http://schemas.microsoft.com/office/drawing/2014/main" id="{988C4C15-2C03-0B49-95A9-8826656316BF}"/>
              </a:ext>
            </a:extLst>
          </p:cNvPr>
          <p:cNvSpPr txBox="1"/>
          <p:nvPr/>
        </p:nvSpPr>
        <p:spPr>
          <a:xfrm>
            <a:off x="31546800" y="27019855"/>
            <a:ext cx="11168063" cy="3375796"/>
          </a:xfrm>
          <a:prstGeom prst="rect">
            <a:avLst/>
          </a:prstGeom>
          <a:noFill/>
        </p:spPr>
        <p:txBody>
          <a:bodyPr wrap="square" rtlCol="0">
            <a:spAutoFit/>
          </a:bodyPr>
          <a:lstStyle/>
          <a:p>
            <a:r>
              <a:rPr lang="en-US" sz="2667" dirty="0" err="1">
                <a:latin typeface="Arial" panose="020B0604020202020204" pitchFamily="34" charset="0"/>
                <a:cs typeface="Arial" panose="020B0604020202020204" pitchFamily="34" charset="0"/>
              </a:rPr>
              <a:t>Vitam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voloria</a:t>
            </a:r>
            <a:r>
              <a:rPr lang="en-US" sz="2667" dirty="0">
                <a:latin typeface="Arial" panose="020B0604020202020204" pitchFamily="34" charset="0"/>
                <a:cs typeface="Arial" panose="020B0604020202020204" pitchFamily="34" charset="0"/>
              </a:rPr>
              <a:t> con et, cum </a:t>
            </a:r>
            <a:r>
              <a:rPr lang="en-US" sz="2667" dirty="0" err="1">
                <a:latin typeface="Arial" panose="020B0604020202020204" pitchFamily="34" charset="0"/>
                <a:cs typeface="Arial" panose="020B0604020202020204" pitchFamily="34" charset="0"/>
              </a:rPr>
              <a:t>laboreium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nam</a:t>
            </a:r>
            <a:r>
              <a:rPr lang="en-US" sz="2667" dirty="0">
                <a:latin typeface="Arial" panose="020B0604020202020204" pitchFamily="34" charset="0"/>
                <a:cs typeface="Arial" panose="020B0604020202020204" pitchFamily="34" charset="0"/>
              </a:rPr>
              <a:t> cum, </a:t>
            </a:r>
            <a:r>
              <a:rPr lang="en-US" sz="2667" dirty="0" err="1">
                <a:latin typeface="Arial" panose="020B0604020202020204" pitchFamily="34" charset="0"/>
                <a:cs typeface="Arial" panose="020B0604020202020204" pitchFamily="34" charset="0"/>
              </a:rPr>
              <a:t>quat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paris</a:t>
            </a:r>
            <a:r>
              <a:rPr lang="en-US" sz="2667" dirty="0">
                <a:latin typeface="Arial" panose="020B0604020202020204" pitchFamily="34" charset="0"/>
                <a:cs typeface="Arial" panose="020B0604020202020204" pitchFamily="34" charset="0"/>
              </a:rPr>
              <a:t> as core </a:t>
            </a:r>
            <a:r>
              <a:rPr lang="en-US" sz="2667" dirty="0" err="1">
                <a:latin typeface="Arial" panose="020B0604020202020204" pitchFamily="34" charset="0"/>
                <a:cs typeface="Arial" panose="020B0604020202020204" pitchFamily="34" charset="0"/>
              </a:rPr>
              <a:t>volorest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exceatur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antio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voluptas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eumquatendit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doluptatet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landignam</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lantur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sania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escidit</a:t>
            </a:r>
            <a:r>
              <a:rPr lang="en-US" sz="2667" dirty="0">
                <a:latin typeface="Arial" panose="020B0604020202020204" pitchFamily="34" charset="0"/>
                <a:cs typeface="Arial" panose="020B0604020202020204" pitchFamily="34" charset="0"/>
              </a:rPr>
              <a:t> min </a:t>
            </a:r>
            <a:r>
              <a:rPr lang="en-US" sz="2667" dirty="0" err="1">
                <a:latin typeface="Arial" panose="020B0604020202020204" pitchFamily="34" charset="0"/>
                <a:cs typeface="Arial" panose="020B0604020202020204" pitchFamily="34" charset="0"/>
              </a:rPr>
              <a:t>reruptiaero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velis</a:t>
            </a:r>
            <a:r>
              <a:rPr lang="en-US" sz="2667" dirty="0">
                <a:latin typeface="Arial" panose="020B0604020202020204" pitchFamily="34" charset="0"/>
                <a:cs typeface="Arial" panose="020B0604020202020204" pitchFamily="34" charset="0"/>
              </a:rPr>
              <a:t> maximus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sequidisit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omnient</a:t>
            </a:r>
            <a:r>
              <a:rPr lang="en-US" sz="2667" dirty="0">
                <a:latin typeface="Arial" panose="020B0604020202020204" pitchFamily="34" charset="0"/>
                <a:cs typeface="Arial" panose="020B0604020202020204" pitchFamily="34" charset="0"/>
              </a:rPr>
              <a:t> hit lam </a:t>
            </a:r>
            <a:r>
              <a:rPr lang="en-US" sz="2667" dirty="0" err="1">
                <a:latin typeface="Arial" panose="020B0604020202020204" pitchFamily="34" charset="0"/>
                <a:cs typeface="Arial" panose="020B0604020202020204" pitchFamily="34" charset="0"/>
              </a:rPr>
              <a:t>eicias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modio</a:t>
            </a:r>
            <a:r>
              <a:rPr lang="en-US" sz="2667" dirty="0">
                <a:latin typeface="Arial" panose="020B0604020202020204" pitchFamily="34" charset="0"/>
                <a:cs typeface="Arial" panose="020B0604020202020204" pitchFamily="34" charset="0"/>
              </a:rPr>
              <a:t> con </a:t>
            </a:r>
            <a:r>
              <a:rPr lang="en-US" sz="2667" dirty="0" err="1">
                <a:latin typeface="Arial" panose="020B0604020202020204" pitchFamily="34" charset="0"/>
                <a:cs typeface="Arial" panose="020B0604020202020204" pitchFamily="34" charset="0"/>
              </a:rPr>
              <a:t>nisin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pediam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accaborit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corehen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dendae</a:t>
            </a:r>
            <a:r>
              <a:rPr lang="en-US" sz="2667" dirty="0">
                <a:latin typeface="Arial" panose="020B0604020202020204" pitchFamily="34" charset="0"/>
                <a:cs typeface="Arial" panose="020B0604020202020204" pitchFamily="34" charset="0"/>
              </a:rPr>
              <a:t> nonet </a:t>
            </a:r>
            <a:r>
              <a:rPr lang="en-US" sz="2667" dirty="0" err="1">
                <a:latin typeface="Arial" panose="020B0604020202020204" pitchFamily="34" charset="0"/>
                <a:cs typeface="Arial" panose="020B0604020202020204" pitchFamily="34" charset="0"/>
              </a:rPr>
              <a:t>eliquam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aperorepe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autatem</a:t>
            </a:r>
            <a:r>
              <a:rPr lang="en-US" sz="2667" dirty="0">
                <a:latin typeface="Arial" panose="020B0604020202020204" pitchFamily="34" charset="0"/>
                <a:cs typeface="Arial" panose="020B0604020202020204" pitchFamily="34" charset="0"/>
              </a:rPr>
              <a:t> voles </a:t>
            </a:r>
            <a:r>
              <a:rPr lang="en-US" sz="2667" dirty="0" err="1">
                <a:latin typeface="Arial" panose="020B0604020202020204" pitchFamily="34" charset="0"/>
                <a:cs typeface="Arial" panose="020B0604020202020204" pitchFamily="34" charset="0"/>
              </a:rPr>
              <a:t>int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odic</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tem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dolorrum</a:t>
            </a:r>
            <a:r>
              <a:rPr lang="en-US" sz="2667" dirty="0">
                <a:latin typeface="Arial" panose="020B0604020202020204" pitchFamily="34" charset="0"/>
                <a:cs typeface="Arial" panose="020B0604020202020204" pitchFamily="34" charset="0"/>
              </a:rPr>
              <a:t> que cores </a:t>
            </a:r>
            <a:r>
              <a:rPr lang="en-US" sz="2667" dirty="0" err="1">
                <a:latin typeface="Arial" panose="020B0604020202020204" pitchFamily="34" charset="0"/>
                <a:cs typeface="Arial" panose="020B0604020202020204" pitchFamily="34" charset="0"/>
              </a:rPr>
              <a:t>doluptaturi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utemolorum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imusam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idendaecabo</a:t>
            </a:r>
            <a:r>
              <a:rPr lang="en-US" sz="2667" dirty="0">
                <a:latin typeface="Arial" panose="020B0604020202020204" pitchFamily="34" charset="0"/>
                <a:cs typeface="Arial" panose="020B0604020202020204" pitchFamily="34" charset="0"/>
              </a:rPr>
              <a:t>. Nam quo </a:t>
            </a:r>
            <a:r>
              <a:rPr lang="en-US" sz="2667" dirty="0" err="1">
                <a:latin typeface="Arial" panose="020B0604020202020204" pitchFamily="34" charset="0"/>
                <a:cs typeface="Arial" panose="020B0604020202020204" pitchFamily="34" charset="0"/>
              </a:rPr>
              <a:t>moluptatur</a:t>
            </a:r>
            <a:r>
              <a:rPr lang="en-US" sz="2667" dirty="0">
                <a:latin typeface="Arial" panose="020B0604020202020204" pitchFamily="34" charset="0"/>
                <a:cs typeface="Arial" panose="020B0604020202020204" pitchFamily="34" charset="0"/>
              </a:rPr>
              <a:t>?</a:t>
            </a:r>
          </a:p>
          <a:p>
            <a:r>
              <a:rPr lang="en-US" sz="2667" dirty="0" err="1">
                <a:latin typeface="Arial" panose="020B0604020202020204" pitchFamily="34" charset="0"/>
                <a:cs typeface="Arial" panose="020B0604020202020204" pitchFamily="34" charset="0"/>
              </a:rPr>
              <a:t>eicias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modio</a:t>
            </a:r>
            <a:r>
              <a:rPr lang="en-US" sz="2667" dirty="0">
                <a:latin typeface="Arial" panose="020B0604020202020204" pitchFamily="34" charset="0"/>
                <a:cs typeface="Arial" panose="020B0604020202020204" pitchFamily="34" charset="0"/>
              </a:rPr>
              <a:t> con </a:t>
            </a:r>
            <a:r>
              <a:rPr lang="en-US" sz="2667" dirty="0" err="1">
                <a:latin typeface="Arial" panose="020B0604020202020204" pitchFamily="34" charset="0"/>
                <a:cs typeface="Arial" panose="020B0604020202020204" pitchFamily="34" charset="0"/>
              </a:rPr>
              <a:t>nisin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pediam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accaborit</a:t>
            </a:r>
            <a:endParaRPr lang="en-US" sz="2667" dirty="0">
              <a:latin typeface="Arial" panose="020B0604020202020204" pitchFamily="34" charset="0"/>
              <a:cs typeface="Arial" panose="020B0604020202020204" pitchFamily="34" charset="0"/>
            </a:endParaRPr>
          </a:p>
        </p:txBody>
      </p:sp>
      <p:sp>
        <p:nvSpPr>
          <p:cNvPr id="33" name="TextBox 32">
            <a:extLst>
              <a:ext uri="{FF2B5EF4-FFF2-40B4-BE49-F238E27FC236}">
                <a16:creationId xmlns:a16="http://schemas.microsoft.com/office/drawing/2014/main" id="{1842EB0F-47CB-9D4D-AECD-1A7E345B8560}"/>
              </a:ext>
            </a:extLst>
          </p:cNvPr>
          <p:cNvSpPr txBox="1"/>
          <p:nvPr/>
        </p:nvSpPr>
        <p:spPr>
          <a:xfrm>
            <a:off x="1176338" y="8866416"/>
            <a:ext cx="11168062" cy="5844677"/>
          </a:xfrm>
          <a:prstGeom prst="rect">
            <a:avLst/>
          </a:prstGeom>
          <a:noFill/>
        </p:spPr>
        <p:txBody>
          <a:bodyPr wrap="square" rtlCol="0">
            <a:spAutoFit/>
          </a:bodyPr>
          <a:lstStyle/>
          <a:p>
            <a:r>
              <a:rPr lang="en-US" sz="2670" dirty="0" err="1">
                <a:latin typeface="Arial" panose="020B0604020202020204" pitchFamily="34" charset="0"/>
                <a:cs typeface="Arial" panose="020B0604020202020204" pitchFamily="34" charset="0"/>
              </a:rPr>
              <a:t>Imintem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quas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porro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debitis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itius</a:t>
            </a:r>
            <a:r>
              <a:rPr lang="en-US" sz="2670" dirty="0">
                <a:latin typeface="Arial" panose="020B0604020202020204" pitchFamily="34" charset="0"/>
                <a:cs typeface="Arial" panose="020B0604020202020204" pitchFamily="34" charset="0"/>
              </a:rPr>
              <a:t>, nus id </a:t>
            </a:r>
            <a:r>
              <a:rPr lang="en-US" sz="2670" dirty="0" err="1">
                <a:latin typeface="Arial" panose="020B0604020202020204" pitchFamily="34" charset="0"/>
                <a:cs typeface="Arial" panose="020B0604020202020204" pitchFamily="34" charset="0"/>
              </a:rPr>
              <a:t>quat</a:t>
            </a:r>
            <a:r>
              <a:rPr lang="en-US" sz="2670" dirty="0">
                <a:latin typeface="Arial" panose="020B0604020202020204" pitchFamily="34" charset="0"/>
                <a:cs typeface="Arial" panose="020B0604020202020204" pitchFamily="34" charset="0"/>
              </a:rPr>
              <a:t> animus </a:t>
            </a:r>
            <a:r>
              <a:rPr lang="en-US" sz="2670" dirty="0" err="1">
                <a:latin typeface="Arial" panose="020B0604020202020204" pitchFamily="34" charset="0"/>
                <a:cs typeface="Arial" panose="020B0604020202020204" pitchFamily="34" charset="0"/>
              </a:rPr>
              <a:t>auda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platust</a:t>
            </a:r>
            <a:r>
              <a:rPr lang="en-US" sz="2670" dirty="0">
                <a:latin typeface="Arial" panose="020B0604020202020204" pitchFamily="34" charset="0"/>
                <a:cs typeface="Arial" panose="020B0604020202020204" pitchFamily="34" charset="0"/>
              </a:rPr>
              <a:t> et </a:t>
            </a:r>
            <a:r>
              <a:rPr lang="en-US" sz="2670" dirty="0" err="1">
                <a:latin typeface="Arial" panose="020B0604020202020204" pitchFamily="34" charset="0"/>
                <a:cs typeface="Arial" panose="020B0604020202020204" pitchFamily="34" charset="0"/>
              </a:rPr>
              <a:t>imin</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perovitasped</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ipsus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mo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maios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eume</a:t>
            </a:r>
            <a:r>
              <a:rPr lang="en-US" sz="2670" dirty="0">
                <a:latin typeface="Arial" panose="020B0604020202020204" pitchFamily="34" charset="0"/>
                <a:cs typeface="Arial" panose="020B0604020202020204" pitchFamily="34" charset="0"/>
              </a:rPr>
              <a:t> di </a:t>
            </a:r>
            <a:r>
              <a:rPr lang="en-US" sz="2670" dirty="0" err="1">
                <a:latin typeface="Arial" panose="020B0604020202020204" pitchFamily="34" charset="0"/>
                <a:cs typeface="Arial" panose="020B0604020202020204" pitchFamily="34" charset="0"/>
              </a:rPr>
              <a:t>ut</a:t>
            </a:r>
            <a:r>
              <a:rPr lang="en-US" sz="2670" dirty="0">
                <a:latin typeface="Arial" panose="020B0604020202020204" pitchFamily="34" charset="0"/>
                <a:cs typeface="Arial" panose="020B0604020202020204" pitchFamily="34" charset="0"/>
              </a:rPr>
              <a:t> a </a:t>
            </a:r>
            <a:r>
              <a:rPr lang="en-US" sz="2670" dirty="0" err="1">
                <a:latin typeface="Arial" panose="020B0604020202020204" pitchFamily="34" charset="0"/>
                <a:cs typeface="Arial" panose="020B0604020202020204" pitchFamily="34" charset="0"/>
              </a:rPr>
              <a:t>dolupit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sequam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serio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bea</a:t>
            </a:r>
            <a:r>
              <a:rPr lang="en-US" sz="2670" dirty="0">
                <a:latin typeface="Arial" panose="020B0604020202020204" pitchFamily="34" charset="0"/>
                <a:cs typeface="Arial" panose="020B0604020202020204" pitchFamily="34" charset="0"/>
              </a:rPr>
              <a:t> natis </a:t>
            </a:r>
            <a:r>
              <a:rPr lang="en-US" sz="2670" dirty="0" err="1">
                <a:latin typeface="Arial" panose="020B0604020202020204" pitchFamily="34" charset="0"/>
                <a:cs typeface="Arial" panose="020B0604020202020204" pitchFamily="34" charset="0"/>
              </a:rPr>
              <a:t>dolupta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simperiae</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nate</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molorum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eati</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ulparis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magnieniam</a:t>
            </a:r>
            <a:r>
              <a:rPr lang="en-US" sz="2670" dirty="0">
                <a:latin typeface="Arial" panose="020B0604020202020204" pitchFamily="34" charset="0"/>
                <a:cs typeface="Arial" panose="020B0604020202020204" pitchFamily="34" charset="0"/>
              </a:rPr>
              <a:t>, to </a:t>
            </a:r>
            <a:r>
              <a:rPr lang="en-US" sz="2670" dirty="0" err="1">
                <a:latin typeface="Arial" panose="020B0604020202020204" pitchFamily="34" charset="0"/>
                <a:cs typeface="Arial" panose="020B0604020202020204" pitchFamily="34" charset="0"/>
              </a:rPr>
              <a:t>intotatur</a:t>
            </a:r>
            <a:r>
              <a:rPr lang="en-US" sz="2670" dirty="0">
                <a:latin typeface="Arial" panose="020B0604020202020204" pitchFamily="34" charset="0"/>
                <a:cs typeface="Arial" panose="020B0604020202020204" pitchFamily="34" charset="0"/>
              </a:rPr>
              <a:t>?</a:t>
            </a:r>
          </a:p>
          <a:p>
            <a:r>
              <a:rPr lang="en-US" sz="2670" dirty="0" err="1">
                <a:latin typeface="Arial" panose="020B0604020202020204" pitchFamily="34" charset="0"/>
                <a:cs typeface="Arial" panose="020B0604020202020204" pitchFamily="34" charset="0"/>
              </a:rPr>
              <a:t>Sunto</a:t>
            </a:r>
            <a:r>
              <a:rPr lang="en-US" sz="2670" dirty="0">
                <a:latin typeface="Arial" panose="020B0604020202020204" pitchFamily="34" charset="0"/>
                <a:cs typeface="Arial" panose="020B0604020202020204" pitchFamily="34" charset="0"/>
              </a:rPr>
              <a:t> into </a:t>
            </a:r>
            <a:r>
              <a:rPr lang="en-US" sz="2670" dirty="0" err="1">
                <a:latin typeface="Arial" panose="020B0604020202020204" pitchFamily="34" charset="0"/>
                <a:cs typeface="Arial" panose="020B0604020202020204" pitchFamily="34" charset="0"/>
              </a:rPr>
              <a:t>temperi</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aturerum</a:t>
            </a:r>
            <a:r>
              <a:rPr lang="en-US" sz="2670" dirty="0">
                <a:latin typeface="Arial" panose="020B0604020202020204" pitchFamily="34" charset="0"/>
                <a:cs typeface="Arial" panose="020B0604020202020204" pitchFamily="34" charset="0"/>
              </a:rPr>
              <a:t> et </a:t>
            </a:r>
            <a:r>
              <a:rPr lang="en-US" sz="2670" dirty="0" err="1">
                <a:latin typeface="Arial" panose="020B0604020202020204" pitchFamily="34" charset="0"/>
                <a:cs typeface="Arial" panose="020B0604020202020204" pitchFamily="34" charset="0"/>
              </a:rPr>
              <a:t>identio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nsectatem</a:t>
            </a:r>
            <a:r>
              <a:rPr lang="en-US" sz="2670" dirty="0">
                <a:latin typeface="Arial" panose="020B0604020202020204" pitchFamily="34" charset="0"/>
                <a:cs typeface="Arial" panose="020B0604020202020204" pitchFamily="34" charset="0"/>
              </a:rPr>
              <a:t> quo </a:t>
            </a:r>
            <a:r>
              <a:rPr lang="en-US" sz="2670" dirty="0" err="1">
                <a:latin typeface="Arial" panose="020B0604020202020204" pitchFamily="34" charset="0"/>
                <a:cs typeface="Arial" panose="020B0604020202020204" pitchFamily="34" charset="0"/>
              </a:rPr>
              <a:t>dolorum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fuga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Itiatur</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quam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vendus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quodis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reria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volupienis</a:t>
            </a:r>
            <a:r>
              <a:rPr lang="en-US" sz="2670" dirty="0">
                <a:latin typeface="Arial" panose="020B0604020202020204" pitchFamily="34" charset="0"/>
                <a:cs typeface="Arial" panose="020B0604020202020204" pitchFamily="34" charset="0"/>
              </a:rPr>
              <a:t> con </a:t>
            </a:r>
            <a:r>
              <a:rPr lang="en-US" sz="2670" dirty="0" err="1">
                <a:latin typeface="Arial" panose="020B0604020202020204" pitchFamily="34" charset="0"/>
                <a:cs typeface="Arial" panose="020B0604020202020204" pitchFamily="34" charset="0"/>
              </a:rPr>
              <a:t>posto</a:t>
            </a:r>
            <a:r>
              <a:rPr lang="en-US" sz="2670" dirty="0">
                <a:latin typeface="Arial" panose="020B0604020202020204" pitchFamily="34" charset="0"/>
                <a:cs typeface="Arial" panose="020B0604020202020204" pitchFamily="34" charset="0"/>
              </a:rPr>
              <a:t> dolor </a:t>
            </a:r>
            <a:r>
              <a:rPr lang="en-US" sz="2670" dirty="0" err="1">
                <a:latin typeface="Arial" panose="020B0604020202020204" pitchFamily="34" charset="0"/>
                <a:cs typeface="Arial" panose="020B0604020202020204" pitchFamily="34" charset="0"/>
              </a:rPr>
              <a:t>sam</a:t>
            </a:r>
            <a:r>
              <a:rPr lang="en-US" sz="2670" dirty="0">
                <a:latin typeface="Arial" panose="020B0604020202020204" pitchFamily="34" charset="0"/>
                <a:cs typeface="Arial" panose="020B0604020202020204" pitchFamily="34" charset="0"/>
              </a:rPr>
              <a:t> debit </a:t>
            </a:r>
            <a:r>
              <a:rPr lang="en-US" sz="2670" dirty="0" err="1">
                <a:latin typeface="Arial" panose="020B0604020202020204" pitchFamily="34" charset="0"/>
                <a:cs typeface="Arial" panose="020B0604020202020204" pitchFamily="34" charset="0"/>
              </a:rPr>
              <a:t>experumet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odit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ut</a:t>
            </a:r>
            <a:r>
              <a:rPr lang="en-US" sz="2670" dirty="0">
                <a:latin typeface="Arial" panose="020B0604020202020204" pitchFamily="34" charset="0"/>
                <a:cs typeface="Arial" panose="020B0604020202020204" pitchFamily="34" charset="0"/>
              </a:rPr>
              <a:t> id </a:t>
            </a:r>
            <a:r>
              <a:rPr lang="en-US" sz="2670" dirty="0" err="1">
                <a:latin typeface="Arial" panose="020B0604020202020204" pitchFamily="34" charset="0"/>
                <a:cs typeface="Arial" panose="020B0604020202020204" pitchFamily="34" charset="0"/>
              </a:rPr>
              <a:t>molorrum</a:t>
            </a:r>
            <a:r>
              <a:rPr lang="en-US" sz="2670" dirty="0">
                <a:latin typeface="Arial" panose="020B0604020202020204" pitchFamily="34" charset="0"/>
                <a:cs typeface="Arial" panose="020B0604020202020204" pitchFamily="34" charset="0"/>
              </a:rPr>
              <a:t> que </a:t>
            </a:r>
            <a:r>
              <a:rPr lang="en-US" sz="2670" dirty="0" err="1">
                <a:latin typeface="Arial" panose="020B0604020202020204" pitchFamily="34" charset="0"/>
                <a:cs typeface="Arial" panose="020B0604020202020204" pitchFamily="34" charset="0"/>
              </a:rPr>
              <a:t>quam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fuga</a:t>
            </a:r>
            <a:r>
              <a:rPr lang="en-US" sz="2670" dirty="0">
                <a:latin typeface="Arial" panose="020B0604020202020204" pitchFamily="34" charset="0"/>
                <a:cs typeface="Arial" panose="020B0604020202020204" pitchFamily="34" charset="0"/>
              </a:rPr>
              <a:t>. Et </a:t>
            </a:r>
            <a:r>
              <a:rPr lang="en-US" sz="2670" dirty="0" err="1">
                <a:latin typeface="Arial" panose="020B0604020202020204" pitchFamily="34" charset="0"/>
                <a:cs typeface="Arial" panose="020B0604020202020204" pitchFamily="34" charset="0"/>
              </a:rPr>
              <a:t>volorioraes</a:t>
            </a:r>
            <a:r>
              <a:rPr lang="en-US" sz="2670" dirty="0">
                <a:latin typeface="Arial" panose="020B0604020202020204" pitchFamily="34" charset="0"/>
                <a:cs typeface="Arial" panose="020B0604020202020204" pitchFamily="34" charset="0"/>
              </a:rPr>
              <a:t> alit, que </a:t>
            </a:r>
            <a:r>
              <a:rPr lang="en-US" sz="2670" dirty="0" err="1">
                <a:latin typeface="Arial" panose="020B0604020202020204" pitchFamily="34" charset="0"/>
                <a:cs typeface="Arial" panose="020B0604020202020204" pitchFamily="34" charset="0"/>
              </a:rPr>
              <a:t>plitati</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onemporro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entorio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rumendi</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simenimus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mossimus</a:t>
            </a:r>
            <a:r>
              <a:rPr lang="en-US" sz="2670" dirty="0">
                <a:latin typeface="Arial" panose="020B0604020202020204" pitchFamily="34" charset="0"/>
                <a:cs typeface="Arial" panose="020B0604020202020204" pitchFamily="34" charset="0"/>
              </a:rPr>
              <a:t> re </a:t>
            </a:r>
            <a:r>
              <a:rPr lang="en-US" sz="2670" dirty="0" err="1">
                <a:latin typeface="Arial" panose="020B0604020202020204" pitchFamily="34" charset="0"/>
                <a:cs typeface="Arial" panose="020B0604020202020204" pitchFamily="34" charset="0"/>
              </a:rPr>
              <a:t>officit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mo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officae</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etur</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volorem</a:t>
            </a:r>
            <a:r>
              <a:rPr lang="en-US" sz="2670" dirty="0">
                <a:latin typeface="Arial" panose="020B0604020202020204" pitchFamily="34" charset="0"/>
                <a:cs typeface="Arial" panose="020B0604020202020204" pitchFamily="34" charset="0"/>
              </a:rPr>
              <a:t> et </a:t>
            </a:r>
            <a:r>
              <a:rPr lang="en-US" sz="2670" dirty="0" err="1">
                <a:latin typeface="Arial" panose="020B0604020202020204" pitchFamily="34" charset="0"/>
                <a:cs typeface="Arial" panose="020B0604020202020204" pitchFamily="34" charset="0"/>
              </a:rPr>
              <a:t>optae</a:t>
            </a:r>
            <a:r>
              <a:rPr lang="en-US" sz="2670" dirty="0">
                <a:latin typeface="Arial" panose="020B0604020202020204" pitchFamily="34" charset="0"/>
                <a:cs typeface="Arial" panose="020B0604020202020204" pitchFamily="34" charset="0"/>
              </a:rPr>
              <a:t>. Ut </a:t>
            </a:r>
            <a:r>
              <a:rPr lang="en-US" sz="2670" dirty="0" err="1">
                <a:latin typeface="Arial" panose="020B0604020202020204" pitchFamily="34" charset="0"/>
                <a:cs typeface="Arial" panose="020B0604020202020204" pitchFamily="34" charset="0"/>
              </a:rPr>
              <a:t>ipsam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esto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temquas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dolores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sitiandi</a:t>
            </a:r>
            <a:r>
              <a:rPr lang="en-US" sz="2670" dirty="0">
                <a:latin typeface="Arial" panose="020B0604020202020204" pitchFamily="34" charset="0"/>
                <a:cs typeface="Arial" panose="020B0604020202020204" pitchFamily="34" charset="0"/>
              </a:rPr>
              <a:t> arum </a:t>
            </a:r>
            <a:r>
              <a:rPr lang="en-US" sz="2670" dirty="0" err="1">
                <a:latin typeface="Arial" panose="020B0604020202020204" pitchFamily="34" charset="0"/>
                <a:cs typeface="Arial" panose="020B0604020202020204" pitchFamily="34" charset="0"/>
              </a:rPr>
              <a:t>ipicien</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debisimus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doluptatius</a:t>
            </a:r>
            <a:r>
              <a:rPr lang="en-US" sz="2670" dirty="0">
                <a:latin typeface="Arial" panose="020B0604020202020204" pitchFamily="34" charset="0"/>
                <a:cs typeface="Arial" panose="020B0604020202020204" pitchFamily="34" charset="0"/>
              </a:rPr>
              <a:t>.</a:t>
            </a:r>
          </a:p>
          <a:p>
            <a:r>
              <a:rPr lang="en-US" sz="2670" dirty="0">
                <a:latin typeface="Arial" panose="020B0604020202020204" pitchFamily="34" charset="0"/>
                <a:cs typeface="Arial" panose="020B0604020202020204" pitchFamily="34" charset="0"/>
              </a:rPr>
              <a:t>As </a:t>
            </a:r>
            <a:r>
              <a:rPr lang="en-US" sz="2670" dirty="0" err="1">
                <a:latin typeface="Arial" panose="020B0604020202020204" pitchFamily="34" charset="0"/>
                <a:cs typeface="Arial" panose="020B0604020202020204" pitchFamily="34" charset="0"/>
              </a:rPr>
              <a:t>verepe</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sectis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enda</a:t>
            </a:r>
            <a:r>
              <a:rPr lang="en-US" sz="2670" dirty="0">
                <a:latin typeface="Arial" panose="020B0604020202020204" pitchFamily="34" charset="0"/>
                <a:cs typeface="Arial" panose="020B0604020202020204" pitchFamily="34" charset="0"/>
              </a:rPr>
              <a:t> di </a:t>
            </a:r>
            <a:r>
              <a:rPr lang="en-US" sz="2670" dirty="0" err="1">
                <a:latin typeface="Arial" panose="020B0604020202020204" pitchFamily="34" charset="0"/>
                <a:cs typeface="Arial" panose="020B0604020202020204" pitchFamily="34" charset="0"/>
              </a:rPr>
              <a:t>incto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etusda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delectet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eaque</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simusda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ndanimus</a:t>
            </a:r>
            <a:r>
              <a:rPr lang="en-US" sz="2670" dirty="0">
                <a:latin typeface="Arial" panose="020B0604020202020204" pitchFamily="34" charset="0"/>
                <a:cs typeface="Arial" panose="020B0604020202020204" pitchFamily="34" charset="0"/>
              </a:rPr>
              <a:t>, sin </a:t>
            </a:r>
            <a:r>
              <a:rPr lang="en-US" sz="2670" dirty="0" err="1">
                <a:latin typeface="Arial" panose="020B0604020202020204" pitchFamily="34" charset="0"/>
                <a:cs typeface="Arial" panose="020B0604020202020204" pitchFamily="34" charset="0"/>
              </a:rPr>
              <a:t>cori</a:t>
            </a:r>
            <a:r>
              <a:rPr lang="en-US" sz="2670" dirty="0">
                <a:latin typeface="Arial" panose="020B0604020202020204" pitchFamily="34" charset="0"/>
                <a:cs typeface="Arial" panose="020B0604020202020204" pitchFamily="34" charset="0"/>
              </a:rPr>
              <a:t> rem id </a:t>
            </a:r>
            <a:r>
              <a:rPr lang="en-US" sz="2670" dirty="0" err="1">
                <a:latin typeface="Arial" panose="020B0604020202020204" pitchFamily="34" charset="0"/>
                <a:cs typeface="Arial" panose="020B0604020202020204" pitchFamily="34" charset="0"/>
              </a:rPr>
              <a:t>maximillut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hari</a:t>
            </a:r>
            <a:r>
              <a:rPr lang="en-US" sz="2670" dirty="0">
                <a:latin typeface="Arial" panose="020B0604020202020204" pitchFamily="34" charset="0"/>
                <a:cs typeface="Arial" panose="020B0604020202020204" pitchFamily="34" charset="0"/>
              </a:rPr>
              <a:t> con </a:t>
            </a:r>
            <a:r>
              <a:rPr lang="en-US" sz="2670" dirty="0" err="1">
                <a:latin typeface="Arial" panose="020B0604020202020204" pitchFamily="34" charset="0"/>
                <a:cs typeface="Arial" panose="020B0604020202020204" pitchFamily="34" charset="0"/>
              </a:rPr>
              <a:t>ea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quiam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quam</a:t>
            </a:r>
            <a:r>
              <a:rPr lang="en-US" sz="2670" dirty="0">
                <a:latin typeface="Arial" panose="020B0604020202020204" pitchFamily="34" charset="0"/>
                <a:cs typeface="Arial" panose="020B0604020202020204" pitchFamily="34" charset="0"/>
              </a:rPr>
              <a:t> et </a:t>
            </a:r>
            <a:r>
              <a:rPr lang="en-US" sz="2670" dirty="0" err="1">
                <a:latin typeface="Arial" panose="020B0604020202020204" pitchFamily="34" charset="0"/>
                <a:cs typeface="Arial" panose="020B0604020202020204" pitchFamily="34" charset="0"/>
              </a:rPr>
              <a:t>enduci</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idunt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corecta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alicimp</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oriaeperum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iusaeped</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unt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quis</a:t>
            </a:r>
            <a:r>
              <a:rPr lang="en-US" sz="2670" dirty="0">
                <a:latin typeface="Arial" panose="020B0604020202020204" pitchFamily="34" charset="0"/>
                <a:cs typeface="Arial" panose="020B0604020202020204" pitchFamily="34" charset="0"/>
              </a:rPr>
              <a:t> et </a:t>
            </a:r>
            <a:r>
              <a:rPr lang="en-US" sz="2670" dirty="0" err="1">
                <a:latin typeface="Arial" panose="020B0604020202020204" pitchFamily="34" charset="0"/>
                <a:cs typeface="Arial" panose="020B0604020202020204" pitchFamily="34" charset="0"/>
              </a:rPr>
              <a:t>ut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abor</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ame</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alis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utatur</a:t>
            </a:r>
            <a:r>
              <a:rPr lang="en-US" sz="2670" dirty="0">
                <a:latin typeface="Arial" panose="020B0604020202020204" pitchFamily="34" charset="0"/>
                <a:cs typeface="Arial" panose="020B0604020202020204" pitchFamily="34" charset="0"/>
              </a:rPr>
              <a:t> as </a:t>
            </a:r>
            <a:r>
              <a:rPr lang="en-US" sz="2670" dirty="0" err="1">
                <a:latin typeface="Arial" panose="020B0604020202020204" pitchFamily="34" charset="0"/>
                <a:cs typeface="Arial" panose="020B0604020202020204" pitchFamily="34" charset="0"/>
              </a:rPr>
              <a:t>senet</a:t>
            </a:r>
            <a:r>
              <a:rPr lang="en-US" sz="2670" dirty="0">
                <a:latin typeface="Arial" panose="020B0604020202020204" pitchFamily="34" charset="0"/>
                <a:cs typeface="Arial" panose="020B0604020202020204" pitchFamily="34" charset="0"/>
              </a:rPr>
              <a:t> a </a:t>
            </a:r>
            <a:r>
              <a:rPr lang="en-US" sz="2670" dirty="0" err="1">
                <a:latin typeface="Arial" panose="020B0604020202020204" pitchFamily="34" charset="0"/>
                <a:cs typeface="Arial" panose="020B0604020202020204" pitchFamily="34" charset="0"/>
              </a:rPr>
              <a:t>quibus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dolutatur</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sedit</a:t>
            </a:r>
            <a:endParaRPr lang="en-US" sz="2670" dirty="0">
              <a:latin typeface="Arial" panose="020B0604020202020204" pitchFamily="34" charset="0"/>
              <a:cs typeface="Arial" panose="020B0604020202020204" pitchFamily="34" charset="0"/>
            </a:endParaRPr>
          </a:p>
        </p:txBody>
      </p:sp>
      <p:sp>
        <p:nvSpPr>
          <p:cNvPr id="36" name="TextBox 35">
            <a:extLst>
              <a:ext uri="{FF2B5EF4-FFF2-40B4-BE49-F238E27FC236}">
                <a16:creationId xmlns:a16="http://schemas.microsoft.com/office/drawing/2014/main" id="{95AC91CF-EB55-2346-81EE-8744D924010F}"/>
              </a:ext>
            </a:extLst>
          </p:cNvPr>
          <p:cNvSpPr txBox="1"/>
          <p:nvPr/>
        </p:nvSpPr>
        <p:spPr>
          <a:xfrm>
            <a:off x="1176338" y="17235212"/>
            <a:ext cx="11168062" cy="2146742"/>
          </a:xfrm>
          <a:prstGeom prst="rect">
            <a:avLst/>
          </a:prstGeom>
          <a:noFill/>
        </p:spPr>
        <p:txBody>
          <a:bodyPr wrap="square" rtlCol="0">
            <a:spAutoFit/>
          </a:bodyPr>
          <a:lstStyle/>
          <a:p>
            <a:r>
              <a:rPr lang="en-US" sz="2670" dirty="0" err="1">
                <a:latin typeface="Arial" panose="020B0604020202020204" pitchFamily="34" charset="0"/>
                <a:cs typeface="Arial" panose="020B0604020202020204" pitchFamily="34" charset="0"/>
              </a:rPr>
              <a:t>ipsam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esto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temquas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dolores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sitiandi</a:t>
            </a:r>
            <a:r>
              <a:rPr lang="en-US" sz="2670" dirty="0">
                <a:latin typeface="Arial" panose="020B0604020202020204" pitchFamily="34" charset="0"/>
                <a:cs typeface="Arial" panose="020B0604020202020204" pitchFamily="34" charset="0"/>
              </a:rPr>
              <a:t> arum </a:t>
            </a:r>
            <a:r>
              <a:rPr lang="en-US" sz="2670" dirty="0" err="1">
                <a:latin typeface="Arial" panose="020B0604020202020204" pitchFamily="34" charset="0"/>
                <a:cs typeface="Arial" panose="020B0604020202020204" pitchFamily="34" charset="0"/>
              </a:rPr>
              <a:t>ipicien</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debisimus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doluptatius</a:t>
            </a:r>
            <a:r>
              <a:rPr lang="en-US" sz="2670" dirty="0">
                <a:latin typeface="Arial" panose="020B0604020202020204" pitchFamily="34" charset="0"/>
                <a:cs typeface="Arial" panose="020B0604020202020204" pitchFamily="34" charset="0"/>
              </a:rPr>
              <a:t>.</a:t>
            </a:r>
          </a:p>
          <a:p>
            <a:r>
              <a:rPr lang="en-US" sz="2670" dirty="0">
                <a:latin typeface="Arial" panose="020B0604020202020204" pitchFamily="34" charset="0"/>
                <a:cs typeface="Arial" panose="020B0604020202020204" pitchFamily="34" charset="0"/>
              </a:rPr>
              <a:t>As </a:t>
            </a:r>
            <a:r>
              <a:rPr lang="en-US" sz="2670" dirty="0" err="1">
                <a:latin typeface="Arial" panose="020B0604020202020204" pitchFamily="34" charset="0"/>
                <a:cs typeface="Arial" panose="020B0604020202020204" pitchFamily="34" charset="0"/>
              </a:rPr>
              <a:t>verepe</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sectis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enda</a:t>
            </a:r>
            <a:r>
              <a:rPr lang="en-US" sz="2670" dirty="0">
                <a:latin typeface="Arial" panose="020B0604020202020204" pitchFamily="34" charset="0"/>
                <a:cs typeface="Arial" panose="020B0604020202020204" pitchFamily="34" charset="0"/>
              </a:rPr>
              <a:t> di </a:t>
            </a:r>
            <a:r>
              <a:rPr lang="en-US" sz="2670" dirty="0" err="1">
                <a:latin typeface="Arial" panose="020B0604020202020204" pitchFamily="34" charset="0"/>
                <a:cs typeface="Arial" panose="020B0604020202020204" pitchFamily="34" charset="0"/>
              </a:rPr>
              <a:t>incto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etusda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delectet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eaque</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simusda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ndanimus</a:t>
            </a:r>
            <a:r>
              <a:rPr lang="en-US" sz="2670" dirty="0">
                <a:latin typeface="Arial" panose="020B0604020202020204" pitchFamily="34" charset="0"/>
                <a:cs typeface="Arial" panose="020B0604020202020204" pitchFamily="34" charset="0"/>
              </a:rPr>
              <a:t>, sin </a:t>
            </a:r>
            <a:r>
              <a:rPr lang="en-US" sz="2670" dirty="0" err="1">
                <a:latin typeface="Arial" panose="020B0604020202020204" pitchFamily="34" charset="0"/>
                <a:cs typeface="Arial" panose="020B0604020202020204" pitchFamily="34" charset="0"/>
              </a:rPr>
              <a:t>cori</a:t>
            </a:r>
            <a:r>
              <a:rPr lang="en-US" sz="2670" dirty="0">
                <a:latin typeface="Arial" panose="020B0604020202020204" pitchFamily="34" charset="0"/>
                <a:cs typeface="Arial" panose="020B0604020202020204" pitchFamily="34" charset="0"/>
              </a:rPr>
              <a:t> rem id </a:t>
            </a:r>
            <a:r>
              <a:rPr lang="en-US" sz="2670" dirty="0" err="1">
                <a:latin typeface="Arial" panose="020B0604020202020204" pitchFamily="34" charset="0"/>
                <a:cs typeface="Arial" panose="020B0604020202020204" pitchFamily="34" charset="0"/>
              </a:rPr>
              <a:t>maximillut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hari</a:t>
            </a:r>
            <a:r>
              <a:rPr lang="en-US" sz="2670" dirty="0">
                <a:latin typeface="Arial" panose="020B0604020202020204" pitchFamily="34" charset="0"/>
                <a:cs typeface="Arial" panose="020B0604020202020204" pitchFamily="34" charset="0"/>
              </a:rPr>
              <a:t> con </a:t>
            </a:r>
            <a:r>
              <a:rPr lang="en-US" sz="2670" dirty="0" err="1">
                <a:latin typeface="Arial" panose="020B0604020202020204" pitchFamily="34" charset="0"/>
                <a:cs typeface="Arial" panose="020B0604020202020204" pitchFamily="34" charset="0"/>
              </a:rPr>
              <a:t>ea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quiam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quam</a:t>
            </a:r>
            <a:r>
              <a:rPr lang="en-US" sz="2670" dirty="0">
                <a:latin typeface="Arial" panose="020B0604020202020204" pitchFamily="34" charset="0"/>
                <a:cs typeface="Arial" panose="020B0604020202020204" pitchFamily="34" charset="0"/>
              </a:rPr>
              <a:t> et </a:t>
            </a:r>
            <a:r>
              <a:rPr lang="en-US" sz="2670" dirty="0" err="1">
                <a:latin typeface="Arial" panose="020B0604020202020204" pitchFamily="34" charset="0"/>
                <a:cs typeface="Arial" panose="020B0604020202020204" pitchFamily="34" charset="0"/>
              </a:rPr>
              <a:t>enduci</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idunt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corecta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alicimp</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oriaeperum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iusaeped</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unt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quis</a:t>
            </a:r>
            <a:r>
              <a:rPr lang="en-US" sz="2670" dirty="0">
                <a:latin typeface="Arial" panose="020B0604020202020204" pitchFamily="34" charset="0"/>
                <a:cs typeface="Arial" panose="020B0604020202020204" pitchFamily="34" charset="0"/>
              </a:rPr>
              <a:t> et </a:t>
            </a:r>
            <a:r>
              <a:rPr lang="en-US" sz="2670" dirty="0" err="1">
                <a:latin typeface="Arial" panose="020B0604020202020204" pitchFamily="34" charset="0"/>
                <a:cs typeface="Arial" panose="020B0604020202020204" pitchFamily="34" charset="0"/>
              </a:rPr>
              <a:t>ut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abor</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ame</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alis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utatur</a:t>
            </a:r>
            <a:r>
              <a:rPr lang="en-US" sz="2670" dirty="0">
                <a:latin typeface="Arial" panose="020B0604020202020204" pitchFamily="34" charset="0"/>
                <a:cs typeface="Arial" panose="020B0604020202020204" pitchFamily="34" charset="0"/>
              </a:rPr>
              <a:t> as </a:t>
            </a:r>
            <a:r>
              <a:rPr lang="en-US" sz="2670" dirty="0" err="1">
                <a:latin typeface="Arial" panose="020B0604020202020204" pitchFamily="34" charset="0"/>
                <a:cs typeface="Arial" panose="020B0604020202020204" pitchFamily="34" charset="0"/>
              </a:rPr>
              <a:t>senet</a:t>
            </a:r>
            <a:r>
              <a:rPr lang="en-US" sz="2670" dirty="0">
                <a:latin typeface="Arial" panose="020B0604020202020204" pitchFamily="34" charset="0"/>
                <a:cs typeface="Arial" panose="020B0604020202020204" pitchFamily="34" charset="0"/>
              </a:rPr>
              <a:t> a </a:t>
            </a:r>
            <a:r>
              <a:rPr lang="en-US" sz="2670" dirty="0" err="1">
                <a:latin typeface="Arial" panose="020B0604020202020204" pitchFamily="34" charset="0"/>
                <a:cs typeface="Arial" panose="020B0604020202020204" pitchFamily="34" charset="0"/>
              </a:rPr>
              <a:t>quibus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dolutatur</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sedit</a:t>
            </a:r>
            <a:endParaRPr lang="en-US" sz="2670" dirty="0">
              <a:latin typeface="Arial" panose="020B0604020202020204" pitchFamily="34" charset="0"/>
              <a:cs typeface="Arial" panose="020B0604020202020204" pitchFamily="34" charset="0"/>
            </a:endParaRPr>
          </a:p>
        </p:txBody>
      </p:sp>
      <p:sp>
        <p:nvSpPr>
          <p:cNvPr id="37" name="TextBox 36">
            <a:extLst>
              <a:ext uri="{FF2B5EF4-FFF2-40B4-BE49-F238E27FC236}">
                <a16:creationId xmlns:a16="http://schemas.microsoft.com/office/drawing/2014/main" id="{1553FEAC-AA05-4A4F-AF3D-DD757E698B02}"/>
              </a:ext>
            </a:extLst>
          </p:cNvPr>
          <p:cNvSpPr txBox="1"/>
          <p:nvPr/>
        </p:nvSpPr>
        <p:spPr>
          <a:xfrm>
            <a:off x="1176338" y="29613568"/>
            <a:ext cx="11168062" cy="1323632"/>
          </a:xfrm>
          <a:prstGeom prst="rect">
            <a:avLst/>
          </a:prstGeom>
          <a:noFill/>
        </p:spPr>
        <p:txBody>
          <a:bodyPr wrap="square" rtlCol="0">
            <a:spAutoFit/>
          </a:bodyPr>
          <a:lstStyle/>
          <a:p>
            <a:r>
              <a:rPr lang="en-US" sz="2667" dirty="0">
                <a:latin typeface="Arial" panose="020B0604020202020204" pitchFamily="34" charset="0"/>
                <a:cs typeface="Arial" panose="020B0604020202020204" pitchFamily="34" charset="0"/>
              </a:rPr>
              <a:t>Ga. </a:t>
            </a:r>
            <a:r>
              <a:rPr lang="en-US" sz="2667" dirty="0" err="1">
                <a:latin typeface="Arial" panose="020B0604020202020204" pitchFamily="34" charset="0"/>
                <a:cs typeface="Arial" panose="020B0604020202020204" pitchFamily="34" charset="0"/>
              </a:rPr>
              <a:t>Oviduntusam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exerum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fugitat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quae</a:t>
            </a:r>
            <a:r>
              <a:rPr lang="en-US" sz="2667" dirty="0">
                <a:latin typeface="Arial" panose="020B0604020202020204" pitchFamily="34" charset="0"/>
                <a:cs typeface="Arial" panose="020B0604020202020204" pitchFamily="34" charset="0"/>
              </a:rPr>
              <a:t> el </a:t>
            </a:r>
            <a:r>
              <a:rPr lang="en-US" sz="2667" dirty="0" err="1">
                <a:latin typeface="Arial" panose="020B0604020202020204" pitchFamily="34" charset="0"/>
                <a:cs typeface="Arial" panose="020B0604020202020204" pitchFamily="34" charset="0"/>
              </a:rPr>
              <a:t>exersperum</a:t>
            </a:r>
            <a:r>
              <a:rPr lang="en-US" sz="2667" dirty="0">
                <a:latin typeface="Arial" panose="020B0604020202020204" pitchFamily="34" charset="0"/>
                <a:cs typeface="Arial" panose="020B0604020202020204" pitchFamily="34" charset="0"/>
              </a:rPr>
              <a:t> qui </a:t>
            </a:r>
            <a:r>
              <a:rPr lang="en-US" sz="2667" dirty="0" err="1">
                <a:latin typeface="Arial" panose="020B0604020202020204" pitchFamily="34" charset="0"/>
                <a:cs typeface="Arial" panose="020B0604020202020204" pitchFamily="34" charset="0"/>
              </a:rPr>
              <a:t>corum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sitas</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officiat</a:t>
            </a:r>
            <a:r>
              <a:rPr lang="en-US" sz="2667" dirty="0">
                <a:latin typeface="Arial" panose="020B0604020202020204" pitchFamily="34" charset="0"/>
                <a:cs typeface="Arial" panose="020B0604020202020204" pitchFamily="34" charset="0"/>
              </a:rPr>
              <a:t> am el </a:t>
            </a:r>
            <a:r>
              <a:rPr lang="en-US" sz="2667" dirty="0" err="1">
                <a:latin typeface="Arial" panose="020B0604020202020204" pitchFamily="34" charset="0"/>
                <a:cs typeface="Arial" panose="020B0604020202020204" pitchFamily="34" charset="0"/>
              </a:rPr>
              <a:t>inust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dunt</a:t>
            </a:r>
            <a:r>
              <a:rPr lang="en-US" sz="2667" dirty="0">
                <a:latin typeface="Arial" panose="020B0604020202020204" pitchFamily="34" charset="0"/>
                <a:cs typeface="Arial" panose="020B0604020202020204" pitchFamily="34" charset="0"/>
              </a:rPr>
              <a:t> mint </a:t>
            </a:r>
            <a:r>
              <a:rPr lang="en-US" sz="2667" dirty="0" err="1">
                <a:latin typeface="Arial" panose="020B0604020202020204" pitchFamily="34" charset="0"/>
                <a:cs typeface="Arial" panose="020B0604020202020204" pitchFamily="34" charset="0"/>
              </a:rPr>
              <a:t>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vel</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il</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mintis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vel</a:t>
            </a:r>
            <a:r>
              <a:rPr lang="en-US" sz="2667" dirty="0">
                <a:latin typeface="Arial" panose="020B0604020202020204" pitchFamily="34" charset="0"/>
                <a:cs typeface="Arial" panose="020B0604020202020204" pitchFamily="34" charset="0"/>
              </a:rPr>
              <a:t> maxim </a:t>
            </a:r>
            <a:r>
              <a:rPr lang="en-US" sz="2667" dirty="0" err="1">
                <a:latin typeface="Arial" panose="020B0604020202020204" pitchFamily="34" charset="0"/>
                <a:cs typeface="Arial" panose="020B0604020202020204" pitchFamily="34" charset="0"/>
              </a:rPr>
              <a:t>dolupiet</a:t>
            </a:r>
            <a:endParaRPr lang="en-US" sz="2667" dirty="0">
              <a:latin typeface="Arial" panose="020B0604020202020204" pitchFamily="34" charset="0"/>
              <a:cs typeface="Arial" panose="020B0604020202020204" pitchFamily="34" charset="0"/>
            </a:endParaRPr>
          </a:p>
        </p:txBody>
      </p:sp>
      <p:sp>
        <p:nvSpPr>
          <p:cNvPr id="38" name="TextBox 37">
            <a:extLst>
              <a:ext uri="{FF2B5EF4-FFF2-40B4-BE49-F238E27FC236}">
                <a16:creationId xmlns:a16="http://schemas.microsoft.com/office/drawing/2014/main" id="{3B3E8C05-5E89-C749-88C4-06038657C901}"/>
              </a:ext>
            </a:extLst>
          </p:cNvPr>
          <p:cNvSpPr txBox="1"/>
          <p:nvPr/>
        </p:nvSpPr>
        <p:spPr>
          <a:xfrm>
            <a:off x="31546800" y="16414346"/>
            <a:ext cx="11168062" cy="2554930"/>
          </a:xfrm>
          <a:prstGeom prst="rect">
            <a:avLst/>
          </a:prstGeom>
          <a:noFill/>
        </p:spPr>
        <p:txBody>
          <a:bodyPr wrap="square" rtlCol="0">
            <a:spAutoFit/>
          </a:bodyPr>
          <a:lstStyle/>
          <a:p>
            <a:r>
              <a:rPr lang="en-US" sz="2667" dirty="0" err="1">
                <a:latin typeface="Arial" panose="020B0604020202020204" pitchFamily="34" charset="0"/>
                <a:cs typeface="Arial" panose="020B0604020202020204" pitchFamily="34" charset="0"/>
              </a:rPr>
              <a:t>Vitam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voloria</a:t>
            </a:r>
            <a:r>
              <a:rPr lang="en-US" sz="2667" dirty="0">
                <a:latin typeface="Arial" panose="020B0604020202020204" pitchFamily="34" charset="0"/>
                <a:cs typeface="Arial" panose="020B0604020202020204" pitchFamily="34" charset="0"/>
              </a:rPr>
              <a:t> con et, cum </a:t>
            </a:r>
            <a:r>
              <a:rPr lang="en-US" sz="2667" dirty="0" err="1">
                <a:latin typeface="Arial" panose="020B0604020202020204" pitchFamily="34" charset="0"/>
                <a:cs typeface="Arial" panose="020B0604020202020204" pitchFamily="34" charset="0"/>
              </a:rPr>
              <a:t>laboreium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nam</a:t>
            </a:r>
            <a:r>
              <a:rPr lang="en-US" sz="2667" dirty="0">
                <a:latin typeface="Arial" panose="020B0604020202020204" pitchFamily="34" charset="0"/>
                <a:cs typeface="Arial" panose="020B0604020202020204" pitchFamily="34" charset="0"/>
              </a:rPr>
              <a:t> cum, </a:t>
            </a:r>
            <a:r>
              <a:rPr lang="en-US" sz="2667" dirty="0" err="1">
                <a:latin typeface="Arial" panose="020B0604020202020204" pitchFamily="34" charset="0"/>
                <a:cs typeface="Arial" panose="020B0604020202020204" pitchFamily="34" charset="0"/>
              </a:rPr>
              <a:t>quat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paris</a:t>
            </a:r>
            <a:r>
              <a:rPr lang="en-US" sz="2667" dirty="0">
                <a:latin typeface="Arial" panose="020B0604020202020204" pitchFamily="34" charset="0"/>
                <a:cs typeface="Arial" panose="020B0604020202020204" pitchFamily="34" charset="0"/>
              </a:rPr>
              <a:t> as core </a:t>
            </a:r>
            <a:r>
              <a:rPr lang="en-US" sz="2667" dirty="0" err="1">
                <a:latin typeface="Arial" panose="020B0604020202020204" pitchFamily="34" charset="0"/>
                <a:cs typeface="Arial" panose="020B0604020202020204" pitchFamily="34" charset="0"/>
              </a:rPr>
              <a:t>volorest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exceatur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antio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voluptas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eumquatendit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doluptatet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landignam</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lantur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sania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escidit</a:t>
            </a:r>
            <a:r>
              <a:rPr lang="en-US" sz="2667" dirty="0">
                <a:latin typeface="Arial" panose="020B0604020202020204" pitchFamily="34" charset="0"/>
                <a:cs typeface="Arial" panose="020B0604020202020204" pitchFamily="34" charset="0"/>
              </a:rPr>
              <a:t> min </a:t>
            </a:r>
            <a:r>
              <a:rPr lang="en-US" sz="2667" dirty="0" err="1">
                <a:latin typeface="Arial" panose="020B0604020202020204" pitchFamily="34" charset="0"/>
                <a:cs typeface="Arial" panose="020B0604020202020204" pitchFamily="34" charset="0"/>
              </a:rPr>
              <a:t>reruptiaero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velis</a:t>
            </a:r>
            <a:r>
              <a:rPr lang="en-US" sz="2667" dirty="0">
                <a:latin typeface="Arial" panose="020B0604020202020204" pitchFamily="34" charset="0"/>
                <a:cs typeface="Arial" panose="020B0604020202020204" pitchFamily="34" charset="0"/>
              </a:rPr>
              <a:t> maximus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sequidisit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omnient</a:t>
            </a:r>
            <a:r>
              <a:rPr lang="en-US" sz="2667" dirty="0">
                <a:latin typeface="Arial" panose="020B0604020202020204" pitchFamily="34" charset="0"/>
                <a:cs typeface="Arial" panose="020B0604020202020204" pitchFamily="34" charset="0"/>
              </a:rPr>
              <a:t> hit lam </a:t>
            </a:r>
            <a:r>
              <a:rPr lang="en-US" sz="2667" dirty="0" err="1">
                <a:latin typeface="Arial" panose="020B0604020202020204" pitchFamily="34" charset="0"/>
                <a:cs typeface="Arial" panose="020B0604020202020204" pitchFamily="34" charset="0"/>
              </a:rPr>
              <a:t>eicias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modio</a:t>
            </a:r>
            <a:r>
              <a:rPr lang="en-US" sz="2667" dirty="0">
                <a:latin typeface="Arial" panose="020B0604020202020204" pitchFamily="34" charset="0"/>
                <a:cs typeface="Arial" panose="020B0604020202020204" pitchFamily="34" charset="0"/>
              </a:rPr>
              <a:t> con </a:t>
            </a:r>
            <a:r>
              <a:rPr lang="en-US" sz="2667" dirty="0" err="1">
                <a:latin typeface="Arial" panose="020B0604020202020204" pitchFamily="34" charset="0"/>
                <a:cs typeface="Arial" panose="020B0604020202020204" pitchFamily="34" charset="0"/>
              </a:rPr>
              <a:t>nisin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pediam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accaborit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corehen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dendae</a:t>
            </a:r>
            <a:r>
              <a:rPr lang="en-US" sz="2667" dirty="0">
                <a:latin typeface="Arial" panose="020B0604020202020204" pitchFamily="34" charset="0"/>
                <a:cs typeface="Arial" panose="020B0604020202020204" pitchFamily="34" charset="0"/>
              </a:rPr>
              <a:t> nonet </a:t>
            </a:r>
            <a:r>
              <a:rPr lang="en-US" sz="2667" dirty="0" err="1">
                <a:latin typeface="Arial" panose="020B0604020202020204" pitchFamily="34" charset="0"/>
                <a:cs typeface="Arial" panose="020B0604020202020204" pitchFamily="34" charset="0"/>
              </a:rPr>
              <a:t>eliquam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aperorepe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autatem</a:t>
            </a:r>
            <a:endParaRPr lang="en-US" sz="2667" dirty="0">
              <a:latin typeface="Arial" panose="020B0604020202020204" pitchFamily="34" charset="0"/>
              <a:cs typeface="Arial" panose="020B0604020202020204" pitchFamily="34" charset="0"/>
            </a:endParaRPr>
          </a:p>
        </p:txBody>
      </p:sp>
      <p:sp>
        <p:nvSpPr>
          <p:cNvPr id="39" name="Rectangle 38">
            <a:extLst>
              <a:ext uri="{FF2B5EF4-FFF2-40B4-BE49-F238E27FC236}">
                <a16:creationId xmlns:a16="http://schemas.microsoft.com/office/drawing/2014/main" id="{C7DE2DA9-C0FA-B647-BAB0-69DE39CD4BA9}"/>
              </a:ext>
            </a:extLst>
          </p:cNvPr>
          <p:cNvSpPr/>
          <p:nvPr/>
        </p:nvSpPr>
        <p:spPr>
          <a:xfrm>
            <a:off x="13328651" y="18140554"/>
            <a:ext cx="5349511" cy="338666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40" name="Rectangle 39">
            <a:extLst>
              <a:ext uri="{FF2B5EF4-FFF2-40B4-BE49-F238E27FC236}">
                <a16:creationId xmlns:a16="http://schemas.microsoft.com/office/drawing/2014/main" id="{BD996E66-816A-1646-A760-ED2557CE70B7}"/>
              </a:ext>
            </a:extLst>
          </p:cNvPr>
          <p:cNvSpPr/>
          <p:nvPr/>
        </p:nvSpPr>
        <p:spPr>
          <a:xfrm>
            <a:off x="13328651" y="25468642"/>
            <a:ext cx="17205324" cy="5468559"/>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41" name="TextBox 40">
            <a:extLst>
              <a:ext uri="{FF2B5EF4-FFF2-40B4-BE49-F238E27FC236}">
                <a16:creationId xmlns:a16="http://schemas.microsoft.com/office/drawing/2014/main" id="{A0B6A1CE-2C0B-2949-B621-6800A1F0E250}"/>
              </a:ext>
            </a:extLst>
          </p:cNvPr>
          <p:cNvSpPr txBox="1"/>
          <p:nvPr/>
        </p:nvSpPr>
        <p:spPr>
          <a:xfrm>
            <a:off x="13328651" y="21789607"/>
            <a:ext cx="17205325" cy="3375796"/>
          </a:xfrm>
          <a:prstGeom prst="rect">
            <a:avLst/>
          </a:prstGeom>
          <a:noFill/>
        </p:spPr>
        <p:txBody>
          <a:bodyPr wrap="square" rtlCol="0">
            <a:spAutoFit/>
          </a:bodyPr>
          <a:lstStyle/>
          <a:p>
            <a:r>
              <a:rPr lang="en-US" sz="2667" dirty="0" err="1">
                <a:latin typeface="Arial" panose="020B0604020202020204" pitchFamily="34" charset="0"/>
                <a:cs typeface="Arial" panose="020B0604020202020204" pitchFamily="34" charset="0"/>
              </a:rPr>
              <a:t>Imintem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porro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debitis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itius</a:t>
            </a:r>
            <a:r>
              <a:rPr lang="en-US" sz="2667" dirty="0">
                <a:latin typeface="Arial" panose="020B0604020202020204" pitchFamily="34" charset="0"/>
                <a:cs typeface="Arial" panose="020B0604020202020204" pitchFamily="34" charset="0"/>
              </a:rPr>
              <a:t>, nus id </a:t>
            </a:r>
            <a:r>
              <a:rPr lang="en-US" sz="2667" dirty="0" err="1">
                <a:latin typeface="Arial" panose="020B0604020202020204" pitchFamily="34" charset="0"/>
                <a:cs typeface="Arial" panose="020B0604020202020204" pitchFamily="34" charset="0"/>
              </a:rPr>
              <a:t>quat</a:t>
            </a:r>
            <a:r>
              <a:rPr lang="en-US" sz="2667" dirty="0">
                <a:latin typeface="Arial" panose="020B0604020202020204" pitchFamily="34" charset="0"/>
                <a:cs typeface="Arial" panose="020B0604020202020204" pitchFamily="34" charset="0"/>
              </a:rPr>
              <a:t> animus </a:t>
            </a:r>
            <a:r>
              <a:rPr lang="en-US" sz="2667" dirty="0" err="1">
                <a:latin typeface="Arial" panose="020B0604020202020204" pitchFamily="34" charset="0"/>
                <a:cs typeface="Arial" panose="020B0604020202020204" pitchFamily="34" charset="0"/>
              </a:rPr>
              <a:t>auda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platust</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imin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perovitasped</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ipsus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maios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eume</a:t>
            </a:r>
            <a:r>
              <a:rPr lang="en-US" sz="2667" dirty="0">
                <a:latin typeface="Arial" panose="020B0604020202020204" pitchFamily="34" charset="0"/>
                <a:cs typeface="Arial" panose="020B0604020202020204" pitchFamily="34" charset="0"/>
              </a:rPr>
              <a:t> di </a:t>
            </a:r>
            <a:r>
              <a:rPr lang="en-US" sz="2667" dirty="0" err="1">
                <a:latin typeface="Arial" panose="020B0604020202020204" pitchFamily="34" charset="0"/>
                <a:cs typeface="Arial" panose="020B0604020202020204" pitchFamily="34" charset="0"/>
              </a:rPr>
              <a:t>ut</a:t>
            </a:r>
            <a:r>
              <a:rPr lang="en-US" sz="2667" dirty="0">
                <a:latin typeface="Arial" panose="020B0604020202020204" pitchFamily="34" charset="0"/>
                <a:cs typeface="Arial" panose="020B0604020202020204" pitchFamily="34" charset="0"/>
              </a:rPr>
              <a:t> a </a:t>
            </a:r>
            <a:r>
              <a:rPr lang="en-US" sz="2667" dirty="0" err="1">
                <a:latin typeface="Arial" panose="020B0604020202020204" pitchFamily="34" charset="0"/>
                <a:cs typeface="Arial" panose="020B0604020202020204" pitchFamily="34" charset="0"/>
              </a:rPr>
              <a:t>dolupit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serio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bea</a:t>
            </a:r>
            <a:r>
              <a:rPr lang="en-US" sz="2667" dirty="0">
                <a:latin typeface="Arial" panose="020B0604020202020204" pitchFamily="34" charset="0"/>
                <a:cs typeface="Arial" panose="020B0604020202020204" pitchFamily="34" charset="0"/>
              </a:rPr>
              <a:t> natis </a:t>
            </a:r>
            <a:r>
              <a:rPr lang="en-US" sz="2667" dirty="0" err="1">
                <a:latin typeface="Arial" panose="020B0604020202020204" pitchFamily="34" charset="0"/>
                <a:cs typeface="Arial" panose="020B0604020202020204" pitchFamily="34" charset="0"/>
              </a:rPr>
              <a:t>dolupta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simperiae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nate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molorum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eati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ulparis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magnieniam</a:t>
            </a:r>
            <a:r>
              <a:rPr lang="en-US" sz="2667" dirty="0">
                <a:latin typeface="Arial" panose="020B0604020202020204" pitchFamily="34" charset="0"/>
                <a:cs typeface="Arial" panose="020B0604020202020204" pitchFamily="34" charset="0"/>
              </a:rPr>
              <a:t>, to </a:t>
            </a:r>
            <a:r>
              <a:rPr lang="en-US" sz="2667" dirty="0" err="1">
                <a:latin typeface="Arial" panose="020B0604020202020204" pitchFamily="34" charset="0"/>
                <a:cs typeface="Arial" panose="020B0604020202020204" pitchFamily="34" charset="0"/>
              </a:rPr>
              <a:t>intotatur</a:t>
            </a:r>
            <a:r>
              <a:rPr lang="en-US" sz="2667" dirty="0">
                <a:latin typeface="Arial" panose="020B0604020202020204" pitchFamily="34" charset="0"/>
                <a:cs typeface="Arial" panose="020B0604020202020204" pitchFamily="34" charset="0"/>
              </a:rPr>
              <a:t>?</a:t>
            </a:r>
          </a:p>
          <a:p>
            <a:r>
              <a:rPr lang="en-US" sz="2667" dirty="0" err="1">
                <a:latin typeface="Arial" panose="020B0604020202020204" pitchFamily="34" charset="0"/>
                <a:cs typeface="Arial" panose="020B0604020202020204" pitchFamily="34" charset="0"/>
              </a:rPr>
              <a:t>Sunto</a:t>
            </a:r>
            <a:r>
              <a:rPr lang="en-US" sz="2667" dirty="0">
                <a:latin typeface="Arial" panose="020B0604020202020204" pitchFamily="34" charset="0"/>
                <a:cs typeface="Arial" panose="020B0604020202020204" pitchFamily="34" charset="0"/>
              </a:rPr>
              <a:t> into </a:t>
            </a:r>
            <a:r>
              <a:rPr lang="en-US" sz="2667" dirty="0" err="1">
                <a:latin typeface="Arial" panose="020B0604020202020204" pitchFamily="34" charset="0"/>
                <a:cs typeface="Arial" panose="020B0604020202020204" pitchFamily="34" charset="0"/>
              </a:rPr>
              <a:t>temperi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aturerum</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identio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nsectatem</a:t>
            </a:r>
            <a:r>
              <a:rPr lang="en-US" sz="2667" dirty="0">
                <a:latin typeface="Arial" panose="020B0604020202020204" pitchFamily="34" charset="0"/>
                <a:cs typeface="Arial" panose="020B0604020202020204" pitchFamily="34" charset="0"/>
              </a:rPr>
              <a:t> quo </a:t>
            </a:r>
            <a:r>
              <a:rPr lang="en-US" sz="2667" dirty="0" err="1">
                <a:latin typeface="Arial" panose="020B0604020202020204" pitchFamily="34" charset="0"/>
                <a:cs typeface="Arial" panose="020B0604020202020204" pitchFamily="34" charset="0"/>
              </a:rPr>
              <a:t>dolorum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fuga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Itiatur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vendus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quodis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reria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volupienis</a:t>
            </a:r>
            <a:r>
              <a:rPr lang="en-US" sz="2667" dirty="0">
                <a:latin typeface="Arial" panose="020B0604020202020204" pitchFamily="34" charset="0"/>
                <a:cs typeface="Arial" panose="020B0604020202020204" pitchFamily="34" charset="0"/>
              </a:rPr>
              <a:t> con </a:t>
            </a:r>
            <a:r>
              <a:rPr lang="en-US" sz="2667" dirty="0" err="1">
                <a:latin typeface="Arial" panose="020B0604020202020204" pitchFamily="34" charset="0"/>
                <a:cs typeface="Arial" panose="020B0604020202020204" pitchFamily="34" charset="0"/>
              </a:rPr>
              <a:t>posto</a:t>
            </a:r>
            <a:r>
              <a:rPr lang="en-US" sz="2667" dirty="0">
                <a:latin typeface="Arial" panose="020B0604020202020204" pitchFamily="34" charset="0"/>
                <a:cs typeface="Arial" panose="020B0604020202020204" pitchFamily="34" charset="0"/>
              </a:rPr>
              <a:t> dolor </a:t>
            </a:r>
            <a:r>
              <a:rPr lang="en-US" sz="2667" dirty="0" err="1">
                <a:latin typeface="Arial" panose="020B0604020202020204" pitchFamily="34" charset="0"/>
                <a:cs typeface="Arial" panose="020B0604020202020204" pitchFamily="34" charset="0"/>
              </a:rPr>
              <a:t>sam</a:t>
            </a:r>
            <a:r>
              <a:rPr lang="en-US" sz="2667" dirty="0">
                <a:latin typeface="Arial" panose="020B0604020202020204" pitchFamily="34" charset="0"/>
                <a:cs typeface="Arial" panose="020B0604020202020204" pitchFamily="34" charset="0"/>
              </a:rPr>
              <a:t> debit </a:t>
            </a:r>
            <a:r>
              <a:rPr lang="en-US" sz="2667" dirty="0" err="1">
                <a:latin typeface="Arial" panose="020B0604020202020204" pitchFamily="34" charset="0"/>
                <a:cs typeface="Arial" panose="020B0604020202020204" pitchFamily="34" charset="0"/>
              </a:rPr>
              <a:t>experumet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ut</a:t>
            </a:r>
            <a:r>
              <a:rPr lang="en-US" sz="2667" dirty="0">
                <a:latin typeface="Arial" panose="020B0604020202020204" pitchFamily="34" charset="0"/>
                <a:cs typeface="Arial" panose="020B0604020202020204" pitchFamily="34" charset="0"/>
              </a:rPr>
              <a:t> id </a:t>
            </a:r>
            <a:r>
              <a:rPr lang="en-US" sz="2667" dirty="0" err="1">
                <a:latin typeface="Arial" panose="020B0604020202020204" pitchFamily="34" charset="0"/>
                <a:cs typeface="Arial" panose="020B0604020202020204" pitchFamily="34" charset="0"/>
              </a:rPr>
              <a:t>molorrum</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fuga</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volorioraes</a:t>
            </a:r>
            <a:r>
              <a:rPr lang="en-US" sz="2667" dirty="0">
                <a:latin typeface="Arial" panose="020B0604020202020204" pitchFamily="34" charset="0"/>
                <a:cs typeface="Arial" panose="020B0604020202020204" pitchFamily="34" charset="0"/>
              </a:rPr>
              <a:t> alit, que </a:t>
            </a:r>
            <a:r>
              <a:rPr lang="en-US" sz="2667" dirty="0" err="1">
                <a:latin typeface="Arial" panose="020B0604020202020204" pitchFamily="34" charset="0"/>
                <a:cs typeface="Arial" panose="020B0604020202020204" pitchFamily="34" charset="0"/>
              </a:rPr>
              <a:t>plitati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onemporro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entorio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rumendi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simenimus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mossimus</a:t>
            </a:r>
            <a:r>
              <a:rPr lang="en-US" sz="2667" dirty="0">
                <a:latin typeface="Arial" panose="020B0604020202020204" pitchFamily="34" charset="0"/>
                <a:cs typeface="Arial" panose="020B0604020202020204" pitchFamily="34" charset="0"/>
              </a:rPr>
              <a:t> re </a:t>
            </a:r>
            <a:r>
              <a:rPr lang="en-US" sz="2667" dirty="0" err="1">
                <a:latin typeface="Arial" panose="020B0604020202020204" pitchFamily="34" charset="0"/>
                <a:cs typeface="Arial" panose="020B0604020202020204" pitchFamily="34" charset="0"/>
              </a:rPr>
              <a:t>officit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officae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volorem</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optae</a:t>
            </a:r>
            <a:r>
              <a:rPr lang="en-US" sz="2667" dirty="0">
                <a:latin typeface="Arial" panose="020B0604020202020204" pitchFamily="34" charset="0"/>
                <a:cs typeface="Arial" panose="020B0604020202020204" pitchFamily="34" charset="0"/>
              </a:rPr>
              <a:t>. Ut </a:t>
            </a:r>
            <a:r>
              <a:rPr lang="en-US" sz="2667" dirty="0" err="1">
                <a:latin typeface="Arial" panose="020B0604020202020204" pitchFamily="34" charset="0"/>
                <a:cs typeface="Arial" panose="020B0604020202020204" pitchFamily="34" charset="0"/>
              </a:rPr>
              <a:t>ipsam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esto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temquas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dolores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sitiandi</a:t>
            </a:r>
            <a:r>
              <a:rPr lang="en-US" sz="2667" dirty="0">
                <a:latin typeface="Arial" panose="020B0604020202020204" pitchFamily="34" charset="0"/>
                <a:cs typeface="Arial" panose="020B0604020202020204" pitchFamily="34" charset="0"/>
              </a:rPr>
              <a:t> arum </a:t>
            </a:r>
            <a:r>
              <a:rPr lang="en-US" sz="2667" dirty="0" err="1">
                <a:latin typeface="Arial" panose="020B0604020202020204" pitchFamily="34" charset="0"/>
                <a:cs typeface="Arial" panose="020B0604020202020204" pitchFamily="34" charset="0"/>
              </a:rPr>
              <a:t>ipicien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debisimus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doluptatius</a:t>
            </a:r>
            <a:r>
              <a:rPr lang="en-US" sz="2667" dirty="0">
                <a:latin typeface="Arial" panose="020B0604020202020204" pitchFamily="34" charset="0"/>
                <a:cs typeface="Arial" panose="020B0604020202020204" pitchFamily="34" charset="0"/>
              </a:rPr>
              <a:t>.</a:t>
            </a:r>
          </a:p>
          <a:p>
            <a:r>
              <a:rPr lang="en-US" sz="2667" dirty="0">
                <a:latin typeface="Arial" panose="020B0604020202020204" pitchFamily="34" charset="0"/>
                <a:cs typeface="Arial" panose="020B0604020202020204" pitchFamily="34" charset="0"/>
              </a:rPr>
              <a:t>As </a:t>
            </a:r>
            <a:r>
              <a:rPr lang="en-US" sz="2667" dirty="0" err="1">
                <a:latin typeface="Arial" panose="020B0604020202020204" pitchFamily="34" charset="0"/>
                <a:cs typeface="Arial" panose="020B0604020202020204" pitchFamily="34" charset="0"/>
              </a:rPr>
              <a:t>verepe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sectis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enda</a:t>
            </a:r>
            <a:r>
              <a:rPr lang="en-US" sz="2667" dirty="0">
                <a:latin typeface="Arial" panose="020B0604020202020204" pitchFamily="34" charset="0"/>
                <a:cs typeface="Arial" panose="020B0604020202020204" pitchFamily="34" charset="0"/>
              </a:rPr>
              <a:t> di </a:t>
            </a:r>
            <a:r>
              <a:rPr lang="en-US" sz="2667" dirty="0" err="1">
                <a:latin typeface="Arial" panose="020B0604020202020204" pitchFamily="34" charset="0"/>
                <a:cs typeface="Arial" panose="020B0604020202020204" pitchFamily="34" charset="0"/>
              </a:rPr>
              <a:t>incto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etusda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delectet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eaque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simusda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ndanimus</a:t>
            </a:r>
            <a:r>
              <a:rPr lang="en-US" sz="2667" dirty="0">
                <a:latin typeface="Arial" panose="020B0604020202020204" pitchFamily="34" charset="0"/>
                <a:cs typeface="Arial" panose="020B0604020202020204" pitchFamily="34" charset="0"/>
              </a:rPr>
              <a:t>, sin </a:t>
            </a:r>
            <a:r>
              <a:rPr lang="en-US" sz="2667" dirty="0" err="1">
                <a:latin typeface="Arial" panose="020B0604020202020204" pitchFamily="34" charset="0"/>
                <a:cs typeface="Arial" panose="020B0604020202020204" pitchFamily="34" charset="0"/>
              </a:rPr>
              <a:t>cori</a:t>
            </a:r>
            <a:r>
              <a:rPr lang="en-US" sz="2667" dirty="0">
                <a:latin typeface="Arial" panose="020B0604020202020204" pitchFamily="34" charset="0"/>
                <a:cs typeface="Arial" panose="020B0604020202020204" pitchFamily="34" charset="0"/>
              </a:rPr>
              <a:t> rem id </a:t>
            </a:r>
            <a:r>
              <a:rPr lang="en-US" sz="2667" dirty="0" err="1">
                <a:latin typeface="Arial" panose="020B0604020202020204" pitchFamily="34" charset="0"/>
                <a:cs typeface="Arial" panose="020B0604020202020204" pitchFamily="34" charset="0"/>
              </a:rPr>
              <a:t>maximillut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hari</a:t>
            </a:r>
            <a:r>
              <a:rPr lang="en-US" sz="2667" dirty="0">
                <a:latin typeface="Arial" panose="020B0604020202020204" pitchFamily="34" charset="0"/>
                <a:cs typeface="Arial" panose="020B0604020202020204" pitchFamily="34" charset="0"/>
              </a:rPr>
              <a:t> con </a:t>
            </a:r>
            <a:r>
              <a:rPr lang="en-US" sz="2667" dirty="0" err="1">
                <a:latin typeface="Arial" panose="020B0604020202020204" pitchFamily="34" charset="0"/>
                <a:cs typeface="Arial" panose="020B0604020202020204" pitchFamily="34" charset="0"/>
              </a:rPr>
              <a:t>ea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quam</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enduci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idunt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corecta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alicimp</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oriaeperum</a:t>
            </a:r>
            <a:r>
              <a:rPr lang="en-US" sz="2667" dirty="0">
                <a:latin typeface="Arial" panose="020B0604020202020204" pitchFamily="34" charset="0"/>
                <a:cs typeface="Arial" panose="020B0604020202020204" pitchFamily="34" charset="0"/>
              </a:rPr>
              <a:t> et</a:t>
            </a:r>
          </a:p>
        </p:txBody>
      </p:sp>
      <p:sp>
        <p:nvSpPr>
          <p:cNvPr id="44" name="Rectangle 43">
            <a:extLst>
              <a:ext uri="{FF2B5EF4-FFF2-40B4-BE49-F238E27FC236}">
                <a16:creationId xmlns:a16="http://schemas.microsoft.com/office/drawing/2014/main" id="{6780C416-DE7F-914E-8C82-600B6E79BAE9}"/>
              </a:ext>
            </a:extLst>
          </p:cNvPr>
          <p:cNvSpPr/>
          <p:nvPr/>
        </p:nvSpPr>
        <p:spPr>
          <a:xfrm>
            <a:off x="1176338" y="21558856"/>
            <a:ext cx="11168062" cy="767371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45" name="Rectangle 44">
            <a:extLst>
              <a:ext uri="{FF2B5EF4-FFF2-40B4-BE49-F238E27FC236}">
                <a16:creationId xmlns:a16="http://schemas.microsoft.com/office/drawing/2014/main" id="{570EBC1A-B7BA-684D-A15C-B747E969E5C6}"/>
              </a:ext>
            </a:extLst>
          </p:cNvPr>
          <p:cNvSpPr/>
          <p:nvPr/>
        </p:nvSpPr>
        <p:spPr>
          <a:xfrm>
            <a:off x="13328651" y="8893186"/>
            <a:ext cx="17205324" cy="866495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46" name="Rectangle 45">
            <a:extLst>
              <a:ext uri="{FF2B5EF4-FFF2-40B4-BE49-F238E27FC236}">
                <a16:creationId xmlns:a16="http://schemas.microsoft.com/office/drawing/2014/main" id="{BF260D8A-95EE-2D46-9078-78C1BE44B931}"/>
              </a:ext>
            </a:extLst>
          </p:cNvPr>
          <p:cNvSpPr/>
          <p:nvPr/>
        </p:nvSpPr>
        <p:spPr>
          <a:xfrm>
            <a:off x="31546800" y="8893186"/>
            <a:ext cx="11168062" cy="7161846"/>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47" name="Rectangle 46">
            <a:extLst>
              <a:ext uri="{FF2B5EF4-FFF2-40B4-BE49-F238E27FC236}">
                <a16:creationId xmlns:a16="http://schemas.microsoft.com/office/drawing/2014/main" id="{765BF9A9-DA1D-3842-B7AB-E9973EFD220D}"/>
              </a:ext>
            </a:extLst>
          </p:cNvPr>
          <p:cNvSpPr/>
          <p:nvPr/>
        </p:nvSpPr>
        <p:spPr>
          <a:xfrm>
            <a:off x="25184465" y="18140554"/>
            <a:ext cx="5349511" cy="338666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48" name="Rectangle 47">
            <a:extLst>
              <a:ext uri="{FF2B5EF4-FFF2-40B4-BE49-F238E27FC236}">
                <a16:creationId xmlns:a16="http://schemas.microsoft.com/office/drawing/2014/main" id="{9CDEDE25-6CF6-C245-ABB5-841D35C7576C}"/>
              </a:ext>
            </a:extLst>
          </p:cNvPr>
          <p:cNvSpPr/>
          <p:nvPr/>
        </p:nvSpPr>
        <p:spPr>
          <a:xfrm>
            <a:off x="19256558" y="18140554"/>
            <a:ext cx="5349511" cy="338666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pic>
        <p:nvPicPr>
          <p:cNvPr id="34" name="Picture 33">
            <a:extLst>
              <a:ext uri="{FF2B5EF4-FFF2-40B4-BE49-F238E27FC236}">
                <a16:creationId xmlns:a16="http://schemas.microsoft.com/office/drawing/2014/main" id="{EF561DDE-A44D-C24C-A5D8-323A3E4E1539}"/>
              </a:ext>
            </a:extLst>
          </p:cNvPr>
          <p:cNvPicPr>
            <a:picLocks noChangeAspect="1"/>
          </p:cNvPicPr>
          <p:nvPr/>
        </p:nvPicPr>
        <p:blipFill>
          <a:blip r:embed="rId2"/>
          <a:stretch>
            <a:fillRect/>
          </a:stretch>
        </p:blipFill>
        <p:spPr>
          <a:xfrm>
            <a:off x="31546800" y="1586945"/>
            <a:ext cx="10046645" cy="1449272"/>
          </a:xfrm>
          <a:prstGeom prst="rect">
            <a:avLst/>
          </a:prstGeom>
        </p:spPr>
      </p:pic>
      <p:sp>
        <p:nvSpPr>
          <p:cNvPr id="35" name="Rectangle 34">
            <a:extLst>
              <a:ext uri="{FF2B5EF4-FFF2-40B4-BE49-F238E27FC236}">
                <a16:creationId xmlns:a16="http://schemas.microsoft.com/office/drawing/2014/main" id="{B77CFDCD-812C-2C41-9122-78CD5534315D}"/>
              </a:ext>
            </a:extLst>
          </p:cNvPr>
          <p:cNvSpPr/>
          <p:nvPr/>
        </p:nvSpPr>
        <p:spPr>
          <a:xfrm>
            <a:off x="29652914" y="3417217"/>
            <a:ext cx="8809037" cy="2784866"/>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logo</a:t>
            </a:r>
          </a:p>
        </p:txBody>
      </p:sp>
      <p:sp>
        <p:nvSpPr>
          <p:cNvPr id="42" name="Oval 41">
            <a:extLst>
              <a:ext uri="{FF2B5EF4-FFF2-40B4-BE49-F238E27FC236}">
                <a16:creationId xmlns:a16="http://schemas.microsoft.com/office/drawing/2014/main" id="{6128D07A-226D-5A40-93A9-DCF335039402}"/>
              </a:ext>
            </a:extLst>
          </p:cNvPr>
          <p:cNvSpPr/>
          <p:nvPr/>
        </p:nvSpPr>
        <p:spPr>
          <a:xfrm>
            <a:off x="39004875" y="3417218"/>
            <a:ext cx="3709988" cy="2754983"/>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logo</a:t>
            </a:r>
          </a:p>
        </p:txBody>
      </p:sp>
      <p:sp>
        <p:nvSpPr>
          <p:cNvPr id="2" name="TextBox 1">
            <a:extLst>
              <a:ext uri="{FF2B5EF4-FFF2-40B4-BE49-F238E27FC236}">
                <a16:creationId xmlns:a16="http://schemas.microsoft.com/office/drawing/2014/main" id="{5DA38FEE-1BB5-39BF-6F87-3B8750CDC328}"/>
              </a:ext>
            </a:extLst>
          </p:cNvPr>
          <p:cNvSpPr txBox="1"/>
          <p:nvPr/>
        </p:nvSpPr>
        <p:spPr>
          <a:xfrm>
            <a:off x="1176338" y="915942"/>
            <a:ext cx="29608462" cy="2800767"/>
          </a:xfrm>
          <a:prstGeom prst="rect">
            <a:avLst/>
          </a:prstGeom>
          <a:noFill/>
        </p:spPr>
        <p:txBody>
          <a:bodyPr wrap="square" rtlCol="0">
            <a:spAutoFit/>
          </a:bodyPr>
          <a:lstStyle/>
          <a:p>
            <a:r>
              <a:rPr lang="en-US" sz="8800" b="1" dirty="0">
                <a:latin typeface="Arial" panose="020B0604020202020204" pitchFamily="34" charset="0"/>
                <a:cs typeface="Arial" panose="020B0604020202020204" pitchFamily="34" charset="0"/>
              </a:rPr>
              <a:t>Implementation of a One-Dimensional Electromagnetic Wave Solver in Initial Plasma Formation Modeling</a:t>
            </a:r>
          </a:p>
        </p:txBody>
      </p:sp>
      <p:sp>
        <p:nvSpPr>
          <p:cNvPr id="4" name="TextBox 3">
            <a:extLst>
              <a:ext uri="{FF2B5EF4-FFF2-40B4-BE49-F238E27FC236}">
                <a16:creationId xmlns:a16="http://schemas.microsoft.com/office/drawing/2014/main" id="{DFFC7F4D-0789-DC52-2F23-E22BCBA416A9}"/>
              </a:ext>
            </a:extLst>
          </p:cNvPr>
          <p:cNvSpPr txBox="1"/>
          <p:nvPr/>
        </p:nvSpPr>
        <p:spPr>
          <a:xfrm>
            <a:off x="1176338" y="3941651"/>
            <a:ext cx="26872350" cy="2923877"/>
          </a:xfrm>
          <a:prstGeom prst="rect">
            <a:avLst/>
          </a:prstGeom>
          <a:noFill/>
        </p:spPr>
        <p:txBody>
          <a:bodyPr wrap="square" rtlCol="0">
            <a:spAutoFit/>
          </a:bodyPr>
          <a:lstStyle/>
          <a:p>
            <a:r>
              <a:rPr lang="en-US" sz="4600" b="1" dirty="0">
                <a:latin typeface="Arial" panose="020B0604020202020204" pitchFamily="34" charset="0"/>
                <a:cs typeface="Arial" panose="020B0604020202020204" pitchFamily="34" charset="0"/>
              </a:rPr>
              <a:t>Nicholas Davila</a:t>
            </a:r>
            <a:r>
              <a:rPr lang="en-US" sz="4600" b="1" baseline="30000" dirty="0">
                <a:latin typeface="Arial" panose="020B0604020202020204" pitchFamily="34" charset="0"/>
                <a:cs typeface="Arial" panose="020B0604020202020204" pitchFamily="34" charset="0"/>
              </a:rPr>
              <a:t>1</a:t>
            </a:r>
            <a:r>
              <a:rPr lang="en-US" sz="4600" dirty="0">
                <a:latin typeface="Arial" panose="020B0604020202020204" pitchFamily="34" charset="0"/>
                <a:cs typeface="Arial" panose="020B0604020202020204" pitchFamily="34" charset="0"/>
              </a:rPr>
              <a:t>, Ka Ming Woo</a:t>
            </a:r>
            <a:r>
              <a:rPr lang="en-US" sz="4600" baseline="30000" dirty="0">
                <a:latin typeface="Arial" panose="020B0604020202020204" pitchFamily="34" charset="0"/>
                <a:cs typeface="Arial" panose="020B0604020202020204" pitchFamily="34" charset="0"/>
              </a:rPr>
              <a:t>2</a:t>
            </a:r>
            <a:br>
              <a:rPr lang="en-US" sz="4600" dirty="0">
                <a:latin typeface="Arial" panose="020B0604020202020204" pitchFamily="34" charset="0"/>
                <a:cs typeface="Arial" panose="020B0604020202020204" pitchFamily="34" charset="0"/>
              </a:rPr>
            </a:br>
            <a:r>
              <a:rPr lang="en-US" sz="4600" baseline="30000" dirty="0">
                <a:latin typeface="Arial" panose="020B0604020202020204" pitchFamily="34" charset="0"/>
                <a:cs typeface="Arial" panose="020B0604020202020204" pitchFamily="34" charset="0"/>
              </a:rPr>
              <a:t>1</a:t>
            </a:r>
            <a:r>
              <a:rPr lang="en-US" sz="4600" dirty="0">
                <a:latin typeface="Arial" panose="020B0604020202020204" pitchFamily="34" charset="0"/>
                <a:cs typeface="Arial" panose="020B0604020202020204" pitchFamily="34" charset="0"/>
              </a:rPr>
              <a:t>Department of Physics, College of Natural Sciences, The University of Texas at Austin</a:t>
            </a:r>
          </a:p>
          <a:p>
            <a:r>
              <a:rPr lang="en-US" sz="4600" baseline="30000" dirty="0">
                <a:latin typeface="Arial" panose="020B0604020202020204" pitchFamily="34" charset="0"/>
                <a:cs typeface="Arial" panose="020B0604020202020204" pitchFamily="34" charset="0"/>
              </a:rPr>
              <a:t>1</a:t>
            </a:r>
            <a:r>
              <a:rPr lang="en-US" sz="4600" dirty="0">
                <a:latin typeface="Arial" panose="020B0604020202020204" pitchFamily="34" charset="0"/>
                <a:cs typeface="Arial" panose="020B0604020202020204" pitchFamily="34" charset="0"/>
              </a:rPr>
              <a:t>Princeton Plasma Physics Laboratory</a:t>
            </a:r>
          </a:p>
          <a:p>
            <a:r>
              <a:rPr lang="en-US" sz="4600" baseline="30000" dirty="0">
                <a:latin typeface="Arial" panose="020B0604020202020204" pitchFamily="34" charset="0"/>
                <a:cs typeface="Arial" panose="020B0604020202020204" pitchFamily="34" charset="0"/>
              </a:rPr>
              <a:t>2</a:t>
            </a:r>
            <a:r>
              <a:rPr lang="en-US" sz="4600" dirty="0">
                <a:latin typeface="Arial" panose="020B0604020202020204" pitchFamily="34" charset="0"/>
                <a:cs typeface="Arial" panose="020B0604020202020204" pitchFamily="34" charset="0"/>
              </a:rPr>
              <a:t>Laboratory for Laser Energetics, University of Rochester</a:t>
            </a:r>
          </a:p>
        </p:txBody>
      </p:sp>
    </p:spTree>
    <p:extLst>
      <p:ext uri="{BB962C8B-B14F-4D97-AF65-F5344CB8AC3E}">
        <p14:creationId xmlns:p14="http://schemas.microsoft.com/office/powerpoint/2010/main" val="2287712840"/>
      </p:ext>
    </p:extLst>
  </p:cSld>
  <p:clrMapOvr>
    <a:masterClrMapping/>
  </p:clrMapOvr>
</p:sld>
</file>

<file path=ppt/theme/theme1.xml><?xml version="1.0" encoding="utf-8"?>
<a:theme xmlns:a="http://schemas.openxmlformats.org/drawingml/2006/main" name="FOUR COLUMN - 1">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4.xml><?xml version="1.0" encoding="utf-8"?>
<a:theme xmlns:a="http://schemas.openxmlformats.org/drawingml/2006/main" name="2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6811</TotalTime>
  <Words>5024</Words>
  <Application>Microsoft Office PowerPoint</Application>
  <PresentationFormat>Custom</PresentationFormat>
  <Paragraphs>186</Paragraphs>
  <Slides>7</Slides>
  <Notes>0</Notes>
  <HiddenSlides>0</HiddenSlides>
  <MMClips>0</MMClips>
  <ScaleCrop>false</ScaleCrop>
  <HeadingPairs>
    <vt:vector size="6" baseType="variant">
      <vt:variant>
        <vt:lpstr>Fonts Used</vt:lpstr>
      </vt:variant>
      <vt:variant>
        <vt:i4>7</vt:i4>
      </vt:variant>
      <vt:variant>
        <vt:lpstr>Theme</vt:lpstr>
      </vt:variant>
      <vt:variant>
        <vt:i4>4</vt:i4>
      </vt:variant>
      <vt:variant>
        <vt:lpstr>Slide Titles</vt:lpstr>
      </vt:variant>
      <vt:variant>
        <vt:i4>7</vt:i4>
      </vt:variant>
    </vt:vector>
  </HeadingPairs>
  <TitlesOfParts>
    <vt:vector size="18" baseType="lpstr">
      <vt:lpstr>Aktiv Grotesk</vt:lpstr>
      <vt:lpstr>Arial</vt:lpstr>
      <vt:lpstr>Calibri</vt:lpstr>
      <vt:lpstr>Calibri Light</vt:lpstr>
      <vt:lpstr>Cambria Math</vt:lpstr>
      <vt:lpstr>Helvetica</vt:lpstr>
      <vt:lpstr>Neue Haas Grotesk Text Pro</vt:lpstr>
      <vt:lpstr>FOUR COLUMN - 1</vt:lpstr>
      <vt:lpstr>Custom Design</vt:lpstr>
      <vt:lpstr>Office Theme</vt:lpstr>
      <vt:lpstr>2_Office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Luecke, Jenna C</dc:creator>
  <cp:lastModifiedBy>Nick Davila</cp:lastModifiedBy>
  <cp:revision>171</cp:revision>
  <cp:lastPrinted>2018-10-04T13:58:04Z</cp:lastPrinted>
  <dcterms:created xsi:type="dcterms:W3CDTF">2018-05-04T16:01:53Z</dcterms:created>
  <dcterms:modified xsi:type="dcterms:W3CDTF">2023-09-29T22:53:46Z</dcterms:modified>
</cp:coreProperties>
</file>